
<file path=[Content_Types].xml><?xml version="1.0" encoding="utf-8"?>
<Types xmlns="http://schemas.openxmlformats.org/package/2006/content-types">
  <Default Extension="vml" ContentType="application/vnd.openxmlformats-officedocument.vmlDrawing"/>
  <Default Extension="bin" ContentType="application/vnd.openxmlformats-officedocument.oleObject"/>
  <Default Extension="jpeg" ContentType="image/jpeg"/>
  <Default Extension="JPG" ContentType="image/.jpg"/>
  <Default Extension="png" ContentType="image/png"/>
  <Default Extension="wmf" ContentType="image/x-wm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256" r:id="rId3"/>
    <p:sldId id="257" r:id="rId5"/>
    <p:sldId id="258" r:id="rId6"/>
    <p:sldId id="259" r:id="rId7"/>
    <p:sldId id="260" r:id="rId8"/>
    <p:sldId id="265" r:id="rId9"/>
    <p:sldId id="261" r:id="rId10"/>
    <p:sldId id="266" r:id="rId11"/>
    <p:sldId id="262" r:id="rId12"/>
    <p:sldId id="263" r:id="rId13"/>
    <p:sldId id="264" r:id="rId14"/>
    <p:sldId id="268" r:id="rId15"/>
  </p:sldIdLst>
  <p:sldSz cx="12192000" cy="6858000"/>
  <p:notesSz cx="6858000" cy="9144000"/>
  <p:custDataLst>
    <p:tags r:id="rId19"/>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p:cViewPr varScale="1">
        <p:scale>
          <a:sx n="99" d="100"/>
          <a:sy n="99" d="100"/>
        </p:scale>
        <p:origin x="84" y="582"/>
      </p:cViewPr>
      <p:guideLst>
        <p:guide orient="horz" pos="2160"/>
        <p:guide pos="3840"/>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9" Type="http://schemas.openxmlformats.org/officeDocument/2006/relationships/tags" Target="tags/tag77.xml"/><Relationship Id="rId18" Type="http://schemas.openxmlformats.org/officeDocument/2006/relationships/tableStyles" Target="tableStyles.xml"/><Relationship Id="rId17" Type="http://schemas.openxmlformats.org/officeDocument/2006/relationships/viewProps" Target="viewProps.xml"/><Relationship Id="rId16" Type="http://schemas.openxmlformats.org/officeDocument/2006/relationships/presProps" Target="presProps.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image" Target="../media/image5.wmf"/></Relationships>
</file>

<file path=ppt/drawings/_rels/vmlDrawing3.vml.rels><?xml version="1.0" encoding="UTF-8" standalone="yes"?>
<Relationships xmlns="http://schemas.openxmlformats.org/package/2006/relationships"><Relationship Id="rId6" Type="http://schemas.openxmlformats.org/officeDocument/2006/relationships/image" Target="../media/image19.wmf"/><Relationship Id="rId5" Type="http://schemas.openxmlformats.org/officeDocument/2006/relationships/image" Target="../media/image18.wmf"/><Relationship Id="rId4" Type="http://schemas.openxmlformats.org/officeDocument/2006/relationships/image" Target="../media/image17.wmf"/><Relationship Id="rId3" Type="http://schemas.openxmlformats.org/officeDocument/2006/relationships/image" Target="../media/image16.wmf"/><Relationship Id="rId2" Type="http://schemas.openxmlformats.org/officeDocument/2006/relationships/image" Target="../media/image14.wmf"/><Relationship Id="rId1" Type="http://schemas.openxmlformats.org/officeDocument/2006/relationships/image" Target="../media/image13.wmf"/></Relationships>
</file>

<file path=ppt/drawings/_rels/vmlDrawing4.vml.rels><?xml version="1.0" encoding="UTF-8" standalone="yes"?>
<Relationships xmlns="http://schemas.openxmlformats.org/package/2006/relationships"><Relationship Id="rId4" Type="http://schemas.openxmlformats.org/officeDocument/2006/relationships/image" Target="../media/image33.wmf"/><Relationship Id="rId3" Type="http://schemas.openxmlformats.org/officeDocument/2006/relationships/image" Target="../media/image32.wmf"/><Relationship Id="rId2" Type="http://schemas.openxmlformats.org/officeDocument/2006/relationships/image" Target="../media/image31.wmf"/><Relationship Id="rId1" Type="http://schemas.openxmlformats.org/officeDocument/2006/relationships/image" Target="../media/image30.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a:spLocks noGrp="1"/>
          </p:cNvSpPr>
          <p:nvPr>
            <p:ph type="sldImg" idx="2"/>
          </p:nvPr>
        </p:nvSpPr>
        <p:spPr/>
      </p:sp>
      <p:sp>
        <p:nvSpPr>
          <p:cNvPr id="3" name="文本占位符 2"/>
          <p:cNvSpPr>
            <a:spLocks noGrp="1"/>
          </p:cNvSpPr>
          <p:nvPr>
            <p:ph type="body" idx="3"/>
          </p:nvPr>
        </p:nvSpPr>
        <p:spPr/>
        <p:txBody>
          <a:bodyPr/>
          <a:p>
            <a:r>
              <a:rPr lang="en-US" altLang="zh-CN"/>
              <a:t>Good afternoon everyone! I’m honored to stand here to give a speech of my graduation thesis. The title of this thesis is ...</a:t>
            </a:r>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a:spLocks noGrp="1"/>
          </p:cNvSpPr>
          <p:nvPr>
            <p:ph type="sldImg" idx="2"/>
          </p:nvPr>
        </p:nvSpPr>
        <p:spPr/>
      </p:sp>
      <p:sp>
        <p:nvSpPr>
          <p:cNvPr id="3" name="文本占位符 2"/>
          <p:cNvSpPr>
            <a:spLocks noGrp="1"/>
          </p:cNvSpPr>
          <p:nvPr>
            <p:ph type="body" idx="3"/>
          </p:nvPr>
        </p:nvSpPr>
        <p:spPr/>
        <p:txBody>
          <a:bodyPr/>
          <a:p>
            <a:r>
              <a:rPr lang="en-US" altLang="zh-CN"/>
              <a:t>Finally I’m going to discuss a little bit about the effective deformation parameters. </a:t>
            </a:r>
            <a:endParaRPr lang="en-US" altLang="zh-CN"/>
          </a:p>
          <a:p>
            <a:endParaRPr lang="en-US" altLang="zh-CN"/>
          </a:p>
          <a:p>
            <a:r>
              <a:rPr lang="en-US" altLang="zh-CN"/>
              <a:t>Actually, in our initial evision of this thesis, we thought we could follow the treatment of spin to find out the explicit expression of the effective deformation parameters. However, after we had a careful study of the derivation of the effective spin, we find it difficult to get the effective deformation parameters in the same way. Because there’s no transformation function for metric like that for energy. We only have an assumed effective metric. </a:t>
            </a:r>
            <a:endParaRPr lang="en-US" altLang="zh-CN"/>
          </a:p>
          <a:p>
            <a:endParaRPr lang="en-US" altLang="zh-CN"/>
          </a:p>
          <a:p>
            <a:r>
              <a:rPr lang="en-US" altLang="zh-CN"/>
              <a:t>spin is some intrinsic property of a black hole but deformation parameters are not</a:t>
            </a:r>
            <a:endParaRPr lang="en-US" altLang="zh-CN"/>
          </a:p>
          <a:p>
            <a:r>
              <a:rPr lang="en-US" altLang="zh-CN"/>
              <a:t>deformation parameters correspond to higher orders of the multipole moments of the black hole source</a:t>
            </a:r>
            <a:endParaRPr lang="en-US" altLang="zh-CN"/>
          </a:p>
          <a:p>
            <a:endParaRPr lang="en-US" altLang="zh-CN"/>
          </a:p>
          <a:p>
            <a:r>
              <a:rPr lang="en-US" altLang="zh-CN">
                <a:sym typeface="+mn-ea"/>
              </a:rPr>
              <a:t>Also, the QFT method is indispensible in effective spin calculation, and the two spin-1/2 particles can only become two spherically symmetric spinning balls in the nonrelativistic approximation. Their metrics are not deformed respectively.</a:t>
            </a:r>
            <a:endParaRPr lang="en-US" altLang="zh-CN"/>
          </a:p>
          <a:p>
            <a:endParaRPr lang="en-US" altLang="zh-CN"/>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a:spLocks noGrp="1"/>
          </p:cNvSpPr>
          <p:nvPr>
            <p:ph type="sldImg" idx="2"/>
          </p:nvPr>
        </p:nvSpPr>
        <p:spPr/>
      </p:sp>
      <p:sp>
        <p:nvSpPr>
          <p:cNvPr id="3" name="文本占位符 2"/>
          <p:cNvSpPr>
            <a:spLocks noGrp="1"/>
          </p:cNvSpPr>
          <p:nvPr>
            <p:ph type="body" idx="3"/>
          </p:nvPr>
        </p:nvSpPr>
        <p:spPr/>
        <p:txBody>
          <a:bodyPr/>
          <a:p>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a:spLocks noGrp="1"/>
          </p:cNvSpPr>
          <p:nvPr>
            <p:ph type="sldImg" idx="2"/>
          </p:nvPr>
        </p:nvSpPr>
        <p:spPr/>
      </p:sp>
      <p:sp>
        <p:nvSpPr>
          <p:cNvPr id="3" name="文本占位符 2"/>
          <p:cNvSpPr>
            <a:spLocks noGrp="1"/>
          </p:cNvSpPr>
          <p:nvPr>
            <p:ph type="body" idx="3"/>
          </p:nvPr>
        </p:nvSpPr>
        <p:spPr/>
        <p:txBody>
          <a:bodyPr/>
          <a:p>
            <a:r>
              <a:rPr lang="en-US" altLang="zh-CN"/>
              <a:t>A century ago, the theory of general relativity has been proposed. While it has been successfully tested in the weak fields, only recently the strong field predictions have become testable. To test the strong field, black hole is a perfect candidate. We know that, in general relativity, the solution to EFE is the Kerr metric.  The assumption that astrophysical black holes are described by the Kerr metric is known as the Kerr hypothesis. We can test the Kerr hypothesis to test general relativity. </a:t>
            </a:r>
            <a:endParaRPr lang="en-US" altLang="zh-CN"/>
          </a:p>
          <a:p>
            <a:endParaRPr lang="en-US" altLang="zh-CN"/>
          </a:p>
          <a:p>
            <a:r>
              <a:rPr lang="en-US" altLang="zh-CN"/>
              <a:t>To achieve this goal, we add additional parameters into the Kerr metric to get a parameterized metric. We construct observational models using this parameterized metric. And then, through experiments, we use the model to measure the additional parameters. If all the parameters is measured to be zero, then the metric will converge to the Kerr metric and Kerr hypothesis can be tested.</a:t>
            </a:r>
            <a:endParaRPr lang="en-US" altLang="zh-CN"/>
          </a:p>
          <a:p>
            <a:endParaRPr lang="en-US" altLang="zh-CN"/>
          </a:p>
          <a:p>
            <a:r>
              <a:rPr lang="en-US" altLang="zh-CN"/>
              <a:t>We take the KRZ metric to be the parameterized metric. In people’s previous work, they assumed two nonspinning black holes to do the calculation. In this thesis, we take the spin effect into consideration to make the model more accurate.</a:t>
            </a:r>
            <a:endParaRPr lang="en-US" altLang="zh-CN"/>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a:spLocks noGrp="1"/>
          </p:cNvSpPr>
          <p:nvPr>
            <p:ph type="sldImg" idx="2"/>
          </p:nvPr>
        </p:nvSpPr>
        <p:spPr/>
      </p:sp>
      <p:sp>
        <p:nvSpPr>
          <p:cNvPr id="3" name="文本占位符 2"/>
          <p:cNvSpPr>
            <a:spLocks noGrp="1"/>
          </p:cNvSpPr>
          <p:nvPr>
            <p:ph type="body" idx="3"/>
          </p:nvPr>
        </p:nvSpPr>
        <p:spPr/>
        <p:txBody>
          <a:bodyPr/>
          <a:p>
            <a:r>
              <a:rPr lang="en-US" altLang="zh-CN"/>
              <a:t>In the next, I’m going to introduce two important method in gravitational wave analysis. First is the post-Newtonian Formalism. This is an approximation method to solve the Einstein’s Field Equation. It is suitable for treating the isolated and self-gravitating system. The objects in the matter source is slowly moving and weakly pressed. This method is only valid in the near zone, whose size is way smaller than the wavelength of the gravitational waves. The result is in terms of 1 over c expansion. </a:t>
            </a:r>
            <a:endParaRPr lang="en-US" altLang="zh-CN"/>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a:spLocks noGrp="1"/>
          </p:cNvSpPr>
          <p:nvPr>
            <p:ph type="sldImg" idx="2"/>
          </p:nvPr>
        </p:nvSpPr>
        <p:spPr/>
      </p:sp>
      <p:sp>
        <p:nvSpPr>
          <p:cNvPr id="3" name="文本占位符 2"/>
          <p:cNvSpPr>
            <a:spLocks noGrp="1"/>
          </p:cNvSpPr>
          <p:nvPr>
            <p:ph type="body" idx="3"/>
          </p:nvPr>
        </p:nvSpPr>
        <p:spPr/>
        <p:txBody>
          <a:bodyPr/>
          <a:p>
            <a:r>
              <a:rPr lang="en-US" altLang="zh-CN"/>
              <a:t>Then I will introduce the approximation process of this method in detail. At start, we rewrite the Einstein’s Field Equation into the Landau-Lifshitz Formulation. In this formulation, the equation looks like a typical wave equation.  h is called potential. It is the difference between the current metric and the flat spacetime metric. The source term on the right hand side contains 3 parts. T : The first term is the energy-momentum tensor of the matter source. t_LL&amp;t_H</a:t>
            </a:r>
            <a:r>
              <a:rPr lang="zh-CN" altLang="en-US"/>
              <a:t>：</a:t>
            </a:r>
            <a:r>
              <a:rPr lang="en-US" altLang="zh-CN"/>
              <a:t>The second term and the third term is corresponding with the metric.</a:t>
            </a:r>
            <a:endParaRPr lang="en-US" altLang="zh-CN"/>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a:spLocks noGrp="1"/>
          </p:cNvSpPr>
          <p:nvPr>
            <p:ph type="sldImg" idx="2"/>
          </p:nvPr>
        </p:nvSpPr>
        <p:spPr/>
      </p:sp>
      <p:sp>
        <p:nvSpPr>
          <p:cNvPr id="3" name="文本占位符 2"/>
          <p:cNvSpPr>
            <a:spLocks noGrp="1"/>
          </p:cNvSpPr>
          <p:nvPr>
            <p:ph type="body" idx="3"/>
          </p:nvPr>
        </p:nvSpPr>
        <p:spPr/>
        <p:txBody>
          <a:bodyPr/>
          <a:p>
            <a:r>
              <a:rPr lang="en-US" altLang="zh-CN"/>
              <a:t>We can write down the solution of this wave equation formally. You can see that this solution is the same with the retarded potential of the electromagnetic waves. The integration domain is the past light cone of the field point x. We partition the integration domain into two parts----near zone and wave zone. The purple Cylinder is the near zone world tube. the matter source is confined to it. the wave zone is then the past light cone subatrct the near zone. For most physical systems we are interested in, the integrate in the wave zone is not dominant, it correspond to higher order corrections. So we only care about the near zone integral term.</a:t>
            </a:r>
            <a:endParaRPr lang="en-US" altLang="zh-CN"/>
          </a:p>
          <a:p>
            <a:endParaRPr lang="en-US" altLang="zh-CN"/>
          </a:p>
          <a:p>
            <a:r>
              <a:rPr lang="en-US" altLang="zh-CN"/>
              <a:t>In this formal solution, we should notice that, the potential h is in both sides. So it is, of course, not the final solution. We have to set initial conditions that h=0, plug it in the right hand side and start iterative calculation, then we can obtain the desired solution to some PN order. After getting the explicit solution, we insert it back into the action to get the Fokker action. Then use this action, we can figure out the dynamics of the compact binary systems. That mean we can get the explicit expression of physical quantities like EOM, Lagrangian, Hamiltonian, etc, to the expected precission.</a:t>
            </a:r>
            <a:endParaRPr lang="en-US" altLang="zh-CN"/>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a:spLocks noGrp="1"/>
          </p:cNvSpPr>
          <p:nvPr>
            <p:ph type="sldImg" idx="2"/>
          </p:nvPr>
        </p:nvSpPr>
        <p:spPr/>
      </p:sp>
      <p:sp>
        <p:nvSpPr>
          <p:cNvPr id="3" name="文本占位符 2"/>
          <p:cNvSpPr>
            <a:spLocks noGrp="1"/>
          </p:cNvSpPr>
          <p:nvPr>
            <p:ph type="body" idx="3"/>
          </p:nvPr>
        </p:nvSpPr>
        <p:spPr/>
        <p:txBody>
          <a:bodyPr/>
          <a:p>
            <a:r>
              <a:rPr lang="en-US" altLang="zh-CN"/>
              <a:t>Another important method of gravitational wave analysis is the effective one body formalism. The main idea of this method is to transform a two-body problem to an effective one body problem. In the effective one body system, the central mass is at rest and we only need to consider the motion of a test particle in some effective external metric. </a:t>
            </a:r>
            <a:endParaRPr lang="en-US" altLang="zh-CN"/>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a:spLocks noGrp="1"/>
          </p:cNvSpPr>
          <p:nvPr>
            <p:ph type="sldImg" idx="2"/>
          </p:nvPr>
        </p:nvSpPr>
        <p:spPr/>
      </p:sp>
      <p:sp>
        <p:nvSpPr>
          <p:cNvPr id="3" name="文本占位符 2"/>
          <p:cNvSpPr>
            <a:spLocks noGrp="1"/>
          </p:cNvSpPr>
          <p:nvPr>
            <p:ph type="body" idx="3"/>
          </p:nvPr>
        </p:nvSpPr>
        <p:spPr/>
        <p:txBody>
          <a:bodyPr/>
          <a:p>
            <a:r>
              <a:rPr lang="en-US" altLang="zh-CN"/>
              <a:t>We assume the effective metric read like this. with this effective metric, we can figure out the effective Hamiltonian. Also, Through PN calculation, we can obtain the explicit expression of real Hamiltonian of the two body system. By canonical transformaion and an energy map between the effective and the real system, we can obtain the parameters in the assumed effective metric. With this metric, we can get the dynamics of the test particles in the effective one body system.</a:t>
            </a:r>
            <a:endParaRPr lang="en-US" altLang="zh-CN"/>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a:spLocks noGrp="1"/>
          </p:cNvSpPr>
          <p:nvPr>
            <p:ph type="sldImg" idx="2"/>
          </p:nvPr>
        </p:nvSpPr>
        <p:spPr/>
      </p:sp>
      <p:sp>
        <p:nvSpPr>
          <p:cNvPr id="3" name="文本占位符 2"/>
          <p:cNvSpPr>
            <a:spLocks noGrp="1"/>
          </p:cNvSpPr>
          <p:nvPr>
            <p:ph type="body" idx="3"/>
          </p:nvPr>
        </p:nvSpPr>
        <p:spPr/>
        <p:txBody>
          <a:bodyPr/>
          <a:p>
            <a:r>
              <a:rPr lang="en-US" altLang="zh-CN"/>
              <a:t>After introducing the post-Newtonian method and the effective one body method, I will move to the calculation of the effective spin. The calculation contains two parts  ----  the QFT method gives the explicit expression and the EOB method gives the transformation relation. In QFT method, people consider the one-graviton exchange interaction of two particles of spin one-half  and take the nonrelativistic approximation to get the gravity potential. In EOB method, people found that the effective spin of the central mass brings about this term in the real Hamiltonian. Comparing the two expression, we obtain the explicit spin transformation relation. notice that we only considered the linear term of spin.</a:t>
            </a:r>
            <a:endParaRPr lang="en-US" altLang="zh-CN"/>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a:spLocks noGrp="1"/>
          </p:cNvSpPr>
          <p:nvPr>
            <p:ph type="sldImg" idx="2"/>
          </p:nvPr>
        </p:nvSpPr>
        <p:spPr/>
      </p:sp>
      <p:sp>
        <p:nvSpPr>
          <p:cNvPr id="3" name="文本占位符 2"/>
          <p:cNvSpPr>
            <a:spLocks noGrp="1"/>
          </p:cNvSpPr>
          <p:nvPr>
            <p:ph type="body" idx="3"/>
          </p:nvPr>
        </p:nvSpPr>
        <p:spPr/>
        <p:txBody>
          <a:bodyPr/>
          <a:p>
            <a:r>
              <a:rPr lang="en-US" altLang="zh-CN"/>
              <a:t>Then we move to the calculation. The most important idea is that we work in the effective one body system and take the KRZ metric to be the effective metric. Also, since we only consider the inspiral phase, we can impose the equatorial geodesics conditions. Then we can just follow the analysis proposed in the reference[24].</a:t>
            </a:r>
            <a:endParaRPr lang="en-US" altLang="zh-CN"/>
          </a:p>
        </p:txBody>
      </p:sp>
    </p:spTree>
  </p:cSld>
  <p:clrMapOvr>
    <a:masterClrMapping/>
  </p:clrMapOvr>
</p:notes>
</file>

<file path=ppt/slideLayouts/_rels/slideLayout1.xml.rels><?xml version="1.0" encoding="UTF-8" standalone="yes"?>
<Relationships xmlns="http://schemas.openxmlformats.org/package/2006/relationships"><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5" Type="http://schemas.openxmlformats.org/officeDocument/2006/relationships/tags" Target="../tags/tag51.xml"/><Relationship Id="rId4" Type="http://schemas.openxmlformats.org/officeDocument/2006/relationships/tags" Target="../tags/tag50.xml"/><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6" Type="http://schemas.openxmlformats.org/officeDocument/2006/relationships/tags" Target="../tags/tag56.xml"/><Relationship Id="rId5" Type="http://schemas.openxmlformats.org/officeDocument/2006/relationships/tags" Target="../tags/tag55.xml"/><Relationship Id="rId4" Type="http://schemas.openxmlformats.org/officeDocument/2006/relationships/tags" Target="../tags/tag54.xml"/><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29.xml"/><Relationship Id="rId8" Type="http://schemas.openxmlformats.org/officeDocument/2006/relationships/tags" Target="../tags/tag28.xml"/><Relationship Id="rId7" Type="http://schemas.openxmlformats.org/officeDocument/2006/relationships/tags" Target="../tags/tag27.xml"/><Relationship Id="rId6" Type="http://schemas.openxmlformats.org/officeDocument/2006/relationships/tags" Target="../tags/tag26.xml"/><Relationship Id="rId5" Type="http://schemas.openxmlformats.org/officeDocument/2006/relationships/tags" Target="../tags/tag25.xml"/><Relationship Id="rId4" Type="http://schemas.openxmlformats.org/officeDocument/2006/relationships/tags" Target="../tags/tag24.xml"/><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5" Type="http://schemas.openxmlformats.org/officeDocument/2006/relationships/tags" Target="../tags/tag33.xml"/><Relationship Id="rId4" Type="http://schemas.openxmlformats.org/officeDocument/2006/relationships/tags" Target="../tags/tag32.xml"/><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36.xml"/><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7" Type="http://schemas.openxmlformats.org/officeDocument/2006/relationships/tags" Target="../tags/tag42.xml"/><Relationship Id="rId6" Type="http://schemas.openxmlformats.org/officeDocument/2006/relationships/tags" Target="../tags/tag41.xml"/><Relationship Id="rId5" Type="http://schemas.openxmlformats.org/officeDocument/2006/relationships/tags" Target="../tags/tag40.xml"/><Relationship Id="rId4" Type="http://schemas.openxmlformats.org/officeDocument/2006/relationships/tags" Target="../tags/tag39.xml"/><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6" Type="http://schemas.openxmlformats.org/officeDocument/2006/relationships/tags" Target="../tags/tag47.xml"/><Relationship Id="rId5" Type="http://schemas.openxmlformats.org/officeDocument/2006/relationships/tags" Target="../tags/tag46.xml"/><Relationship Id="rId4" Type="http://schemas.openxmlformats.org/officeDocument/2006/relationships/tags" Target="../tags/tag45.xml"/><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单击此处编辑母版标题样式</a:t>
            </a:r>
            <a:endParaRPr lang="zh-CN" altLang="en-US" dirty="0"/>
          </a:p>
        </p:txBody>
      </p:sp>
      <p:sp>
        <p:nvSpPr>
          <p:cNvPr id="3" name="副标题 2"/>
          <p:cNvSpPr>
            <a:spLocks noGrp="1"/>
          </p:cNvSpPr>
          <p:nvPr>
            <p:ph type="subTitle" idx="1"/>
            <p:custDataLst>
              <p:tags r:id="rId3"/>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endParaRPr lang="zh-CN" altLang="en-US" dirty="0"/>
          </a:p>
        </p:txBody>
      </p:sp>
      <p:sp>
        <p:nvSpPr>
          <p:cNvPr id="16" name="日期占位符 15"/>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5"/>
            </p:custDataLst>
          </p:nvPr>
        </p:nvSpPr>
        <p:spPr/>
        <p:txBody>
          <a:bodyPr/>
          <a:lstStyle/>
          <a:p>
            <a:endParaRPr lang="zh-CN" altLang="en-US" dirty="0"/>
          </a:p>
        </p:txBody>
      </p:sp>
      <p:sp>
        <p:nvSpPr>
          <p:cNvPr id="18" name="灯片编号占位符 17"/>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08400" y="774000"/>
            <a:ext cx="10972800" cy="5482800"/>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2" name="标题 1"/>
          <p:cNvSpPr>
            <a:spLocks noGrp="1"/>
          </p:cNvSpPr>
          <p:nvPr>
            <p:ph type="title" hasCustomPrompt="1"/>
            <p:custDataLst>
              <p:tags r:id="rId5"/>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lang="zh-CN" altLang="en-US" smtClean="0"/>
              <a:t>单击此处编辑标题</a:t>
            </a:r>
            <a:endParaRPr lang="zh-CN" altLang="en-US"/>
          </a:p>
        </p:txBody>
      </p:sp>
      <p:sp>
        <p:nvSpPr>
          <p:cNvPr id="7" name="文本占位符 6"/>
          <p:cNvSpPr>
            <a:spLocks noGrp="1"/>
          </p:cNvSpPr>
          <p:nvPr>
            <p:ph type="body" sz="quarter" idx="13"/>
            <p:custDataLst>
              <p:tags r:id="rId6"/>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endParaRPr lang="zh-CN"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idx="1"/>
            <p:custDataLst>
              <p:tags r:id="rId3"/>
            </p:custDataLst>
          </p:nvPr>
        </p:nvSpPr>
        <p:spPr>
          <a:xfrm>
            <a:off x="608400" y="1490400"/>
            <a:ext cx="10969200" cy="47592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endParaRPr lang="zh-CN" altLang="en-US" dirty="0"/>
          </a:p>
        </p:txBody>
      </p:sp>
      <p:sp>
        <p:nvSpPr>
          <p:cNvPr id="3" name="文本占位符 2"/>
          <p:cNvSpPr>
            <a:spLocks noGrp="1"/>
          </p:cNvSpPr>
          <p:nvPr>
            <p:ph type="body" idx="1" hasCustomPrompt="1"/>
            <p:custDataLst>
              <p:tags r:id="rId3"/>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sz="half" idx="1"/>
            <p:custDataLst>
              <p:tags r:id="rId3"/>
            </p:custDataLst>
          </p:nvPr>
        </p:nvSpPr>
        <p:spPr>
          <a:xfrm>
            <a:off x="608400" y="1501200"/>
            <a:ext cx="5176800" cy="47484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custDataLst>
              <p:tags r:id="rId4"/>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文本占位符 2"/>
          <p:cNvSpPr>
            <a:spLocks noGrp="1"/>
          </p:cNvSpPr>
          <p:nvPr>
            <p:ph type="body" idx="1" hasCustomPrompt="1"/>
            <p:custDataLst>
              <p:tags r:id="rId3"/>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60840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hasCustomPrompt="1"/>
            <p:custDataLst>
              <p:tags r:id="rId5"/>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单击此处编辑文本</a:t>
            </a:r>
            <a:endParaRPr lang="zh-CN" altLang="en-US"/>
          </a:p>
        </p:txBody>
      </p:sp>
      <p:sp>
        <p:nvSpPr>
          <p:cNvPr id="6" name="内容占位符 5"/>
          <p:cNvSpPr>
            <a:spLocks noGrp="1"/>
          </p:cNvSpPr>
          <p:nvPr>
            <p:ph sz="quarter" idx="4"/>
            <p:custDataLst>
              <p:tags r:id="rId6"/>
            </p:custDataLst>
          </p:nvPr>
        </p:nvSpPr>
        <p:spPr>
          <a:xfrm>
            <a:off x="623575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2"/>
            </p:custDataLst>
          </p:nvPr>
        </p:nvSpPr>
        <p:spPr>
          <a:xfrm>
            <a:off x="608400" y="1555200"/>
            <a:ext cx="5233077" cy="4608000"/>
          </a:xfrm>
        </p:spPr>
        <p:txBody>
          <a:bodyPr vert="horz" lIns="90000" tIns="46800" rIns="90000" bIns="46800" rtlCol="0">
            <a:normAutofit/>
          </a:bodyPr>
          <a:lstStyle>
            <a:lvl1pPr>
              <a:buNone/>
              <a:defRPr sz="1600"/>
            </a:lvl1pPr>
          </a:lstStyle>
          <a:p>
            <a:pPr lvl="0"/>
            <a:endParaRPr lang="zh-CN" altLang="en-US"/>
          </a:p>
        </p:txBody>
      </p:sp>
      <p:sp>
        <p:nvSpPr>
          <p:cNvPr id="4" name="文本占位符 3"/>
          <p:cNvSpPr>
            <a:spLocks noGrp="1"/>
          </p:cNvSpPr>
          <p:nvPr>
            <p:ph type="body" sz="half" idx="2"/>
            <p:custDataLst>
              <p:tags r:id="rId3"/>
            </p:custDataLst>
          </p:nvPr>
        </p:nvSpPr>
        <p:spPr>
          <a:xfrm>
            <a:off x="6350400" y="1555200"/>
            <a:ext cx="5227200" cy="4608000"/>
          </a:xfrm>
        </p:spPr>
        <p:txBody>
          <a:bodyPr vert="horz" lIns="90000" tIns="46800" rIns="90000" bIns="46800" rtlCol="0">
            <a:normAutofit/>
          </a:bodyPr>
          <a:lstStyle>
            <a:lvl1pPr>
              <a:buNone/>
              <a:defRPr sz="1600"/>
            </a:lvl1pPr>
          </a:lstStyle>
          <a:p>
            <a:pPr lvl="0"/>
            <a:r>
              <a:rPr lang="zh-CN" altLang="en-US" smtClean="0"/>
              <a:t>单击此处编辑母版文本样式</a:t>
            </a:r>
            <a:endParaRPr lang="zh-CN" altLang="en-US"/>
          </a:p>
        </p:txBody>
      </p:sp>
      <p:sp>
        <p:nvSpPr>
          <p:cNvPr id="5" name="日期占位符 4"/>
          <p:cNvSpPr>
            <a:spLocks noGrp="1"/>
          </p:cNvSpPr>
          <p:nvPr>
            <p:ph type="dt" sz="half" idx="10"/>
            <p:custDataLst>
              <p:tags r:id="rId4"/>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5"/>
            </p:custDataLst>
          </p:nvPr>
        </p:nvSpPr>
        <p:spPr/>
        <p:txBody>
          <a:bodyPr/>
          <a:lstStyle/>
          <a:p>
            <a:endParaRPr lang="zh-CN" altLang="en-US" dirty="0"/>
          </a:p>
        </p:txBody>
      </p:sp>
      <p:sp>
        <p:nvSpPr>
          <p:cNvPr id="7" name="灯片编号占位符 6"/>
          <p:cNvSpPr>
            <a:spLocks noGrp="1"/>
          </p:cNvSpPr>
          <p:nvPr>
            <p:ph type="sldNum" sz="quarter" idx="12"/>
            <p:custDataLst>
              <p:tags r:id="rId6"/>
            </p:custDataLst>
          </p:nvPr>
        </p:nvSpPr>
        <p:spPr/>
        <p:txBody>
          <a:bodyPr/>
          <a:lstStyle/>
          <a:p>
            <a:fld id="{FABC47A4-756D-490B-A52F-7D9E2C9FC05F}" type="slidenum">
              <a:rPr lang="zh-CN" altLang="en-US" smtClean="0"/>
            </a:fld>
            <a:endParaRPr lang="zh-CN" altLang="en-US"/>
          </a:p>
        </p:txBody>
      </p:sp>
      <p:sp>
        <p:nvSpPr>
          <p:cNvPr id="9" name="标题 8"/>
          <p:cNvSpPr>
            <a:spLocks noGrp="1"/>
          </p:cNvSpPr>
          <p:nvPr>
            <p:ph type="title"/>
            <p:custDataLst>
              <p:tags r:id="rId7"/>
            </p:custDataLst>
          </p:nvPr>
        </p:nvSpPr>
        <p:spPr/>
        <p:txBody>
          <a:bodyPr/>
          <a:p>
            <a:r>
              <a:rPr lang="zh-CN" altLang="en-US"/>
              <a:t>单击此处编辑母版标题样式</a:t>
            </a:r>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2"/>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lang="zh-CN" altLang="en-US" smtClean="0"/>
              <a:t>单击此处编辑标题</a:t>
            </a:r>
            <a:endParaRPr lang="zh-CN" altLang="en-US"/>
          </a:p>
        </p:txBody>
      </p:sp>
      <p:sp>
        <p:nvSpPr>
          <p:cNvPr id="3" name="竖排文字占位符 2"/>
          <p:cNvSpPr>
            <a:spLocks noGrp="1"/>
          </p:cNvSpPr>
          <p:nvPr>
            <p:ph type="body" orient="vert" idx="1"/>
            <p:custDataLst>
              <p:tags r:id="rId3"/>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8" Type="http://schemas.openxmlformats.org/officeDocument/2006/relationships/theme" Target="../theme/theme1.xml"/><Relationship Id="rId17" Type="http://schemas.openxmlformats.org/officeDocument/2006/relationships/tags" Target="../tags/tag62.xml"/><Relationship Id="rId16" Type="http://schemas.openxmlformats.org/officeDocument/2006/relationships/tags" Target="../tags/tag61.xml"/><Relationship Id="rId15" Type="http://schemas.openxmlformats.org/officeDocument/2006/relationships/tags" Target="../tags/tag60.xml"/><Relationship Id="rId14" Type="http://schemas.openxmlformats.org/officeDocument/2006/relationships/tags" Target="../tags/tag59.xml"/><Relationship Id="rId13" Type="http://schemas.openxmlformats.org/officeDocument/2006/relationships/tags" Target="../tags/tag58.xml"/><Relationship Id="rId12" Type="http://schemas.openxmlformats.org/officeDocument/2006/relationships/tags" Target="../tags/tag57.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custDataLst>
              <p:tags r:id="rId12"/>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13"/>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14"/>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15"/>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6"/>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defRPr>
            </a:lvl1pPr>
          </a:lstStyle>
          <a:p>
            <a:fld id="{49AE70B2-8BF9-45C0-BB95-33D1B9D3A854}" type="slidenum">
              <a:rPr lang="zh-CN" altLang="en-US" smtClean="0"/>
            </a:fld>
            <a:endParaRPr lang="zh-CN" altLang="en-US" dirty="0"/>
          </a:p>
        </p:txBody>
      </p:sp>
    </p:spTree>
    <p:custDataLst>
      <p:tags r:id="rId17"/>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0" u="none" strike="noStrike" kern="1200" cap="none" spc="300" normalizeH="0" baseline="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6" Type="http://schemas.openxmlformats.org/officeDocument/2006/relationships/notesSlide" Target="../notesSlides/notesSlide1.xml"/><Relationship Id="rId5" Type="http://schemas.openxmlformats.org/officeDocument/2006/relationships/slideLayout" Target="../slideLayouts/slideLayout1.xml"/><Relationship Id="rId4" Type="http://schemas.openxmlformats.org/officeDocument/2006/relationships/tags" Target="../tags/tag65.xml"/><Relationship Id="rId3" Type="http://schemas.openxmlformats.org/officeDocument/2006/relationships/image" Target="../media/image1.jpeg"/><Relationship Id="rId2" Type="http://schemas.openxmlformats.org/officeDocument/2006/relationships/tags" Target="../tags/tag64.xml"/><Relationship Id="rId1" Type="http://schemas.openxmlformats.org/officeDocument/2006/relationships/tags" Target="../tags/tag63.xml"/></Relationships>
</file>

<file path=ppt/slides/_rels/slide10.xml.rels><?xml version="1.0" encoding="UTF-8" standalone="yes"?>
<Relationships xmlns="http://schemas.openxmlformats.org/package/2006/relationships"><Relationship Id="rId9" Type="http://schemas.openxmlformats.org/officeDocument/2006/relationships/tags" Target="../tags/tag74.xml"/><Relationship Id="rId8" Type="http://schemas.openxmlformats.org/officeDocument/2006/relationships/image" Target="../media/image33.wmf"/><Relationship Id="rId7" Type="http://schemas.openxmlformats.org/officeDocument/2006/relationships/oleObject" Target="../embeddings/oleObject14.bin"/><Relationship Id="rId6" Type="http://schemas.openxmlformats.org/officeDocument/2006/relationships/image" Target="../media/image32.wmf"/><Relationship Id="rId5" Type="http://schemas.openxmlformats.org/officeDocument/2006/relationships/oleObject" Target="../embeddings/oleObject13.bin"/><Relationship Id="rId4" Type="http://schemas.openxmlformats.org/officeDocument/2006/relationships/image" Target="../media/image31.wmf"/><Relationship Id="rId3" Type="http://schemas.openxmlformats.org/officeDocument/2006/relationships/oleObject" Target="../embeddings/oleObject12.bin"/><Relationship Id="rId2" Type="http://schemas.openxmlformats.org/officeDocument/2006/relationships/image" Target="../media/image30.wmf"/><Relationship Id="rId12" Type="http://schemas.openxmlformats.org/officeDocument/2006/relationships/notesSlide" Target="../notesSlides/notesSlide9.xml"/><Relationship Id="rId11" Type="http://schemas.openxmlformats.org/officeDocument/2006/relationships/vmlDrawing" Target="../drawings/vmlDrawing4.vml"/><Relationship Id="rId10" Type="http://schemas.openxmlformats.org/officeDocument/2006/relationships/slideLayout" Target="../slideLayouts/slideLayout4.xml"/><Relationship Id="rId1" Type="http://schemas.openxmlformats.org/officeDocument/2006/relationships/oleObject" Target="../embeddings/oleObject11.bin"/></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4.xml"/><Relationship Id="rId1" Type="http://schemas.openxmlformats.org/officeDocument/2006/relationships/tags" Target="../tags/tag75.xml"/></Relationships>
</file>

<file path=ppt/slides/_rels/slide12.xml.rels><?xml version="1.0" encoding="UTF-8" standalone="yes"?>
<Relationships xmlns="http://schemas.openxmlformats.org/package/2006/relationships"><Relationship Id="rId4" Type="http://schemas.openxmlformats.org/officeDocument/2006/relationships/notesSlide" Target="../notesSlides/notesSlide11.xml"/><Relationship Id="rId3" Type="http://schemas.openxmlformats.org/officeDocument/2006/relationships/slideLayout" Target="../slideLayouts/slideLayout10.xml"/><Relationship Id="rId2" Type="http://schemas.openxmlformats.org/officeDocument/2006/relationships/tags" Target="../tags/tag76.xml"/><Relationship Id="rId1" Type="http://schemas.openxmlformats.org/officeDocument/2006/relationships/image" Target="../media/image1.jpeg"/></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6.xml"/></Relationships>
</file>

<file path=ppt/slides/_rels/slide3.xml.rels><?xml version="1.0" encoding="UTF-8" standalone="yes"?>
<Relationships xmlns="http://schemas.openxmlformats.org/package/2006/relationships"><Relationship Id="rId8" Type="http://schemas.openxmlformats.org/officeDocument/2006/relationships/notesSlide" Target="../notesSlides/notesSlide2.xml"/><Relationship Id="rId7" Type="http://schemas.openxmlformats.org/officeDocument/2006/relationships/vmlDrawing" Target="../drawings/vmlDrawing1.vml"/><Relationship Id="rId6" Type="http://schemas.openxmlformats.org/officeDocument/2006/relationships/slideLayout" Target="../slideLayouts/slideLayout4.xml"/><Relationship Id="rId5" Type="http://schemas.openxmlformats.org/officeDocument/2006/relationships/tags" Target="../tags/tag67.xml"/><Relationship Id="rId4" Type="http://schemas.openxmlformats.org/officeDocument/2006/relationships/image" Target="../media/image3.wmf"/><Relationship Id="rId3" Type="http://schemas.openxmlformats.org/officeDocument/2006/relationships/oleObject" Target="../embeddings/oleObject2.bin"/><Relationship Id="rId2" Type="http://schemas.openxmlformats.org/officeDocument/2006/relationships/image" Target="../media/image2.wmf"/><Relationship Id="rId1" Type="http://schemas.openxmlformats.org/officeDocument/2006/relationships/oleObject" Target="../embeddings/oleObject1.bin"/></Relationships>
</file>

<file path=ppt/slides/_rels/slide4.xml.rels><?xml version="1.0" encoding="UTF-8" standalone="yes"?>
<Relationships xmlns="http://schemas.openxmlformats.org/package/2006/relationships"><Relationship Id="rId4" Type="http://schemas.openxmlformats.org/officeDocument/2006/relationships/notesSlide" Target="../notesSlides/notesSlide3.xml"/><Relationship Id="rId3" Type="http://schemas.openxmlformats.org/officeDocument/2006/relationships/slideLayout" Target="../slideLayouts/slideLayout4.xml"/><Relationship Id="rId2" Type="http://schemas.openxmlformats.org/officeDocument/2006/relationships/tags" Target="../tags/tag68.xml"/><Relationship Id="rId1" Type="http://schemas.openxmlformats.org/officeDocument/2006/relationships/image" Target="../media/image4.png"/></Relationships>
</file>

<file path=ppt/slides/_rels/slide5.xml.rels><?xml version="1.0" encoding="UTF-8" standalone="yes"?>
<Relationships xmlns="http://schemas.openxmlformats.org/package/2006/relationships"><Relationship Id="rId9" Type="http://schemas.openxmlformats.org/officeDocument/2006/relationships/slideLayout" Target="../slideLayouts/slideLayout4.xml"/><Relationship Id="rId8" Type="http://schemas.openxmlformats.org/officeDocument/2006/relationships/tags" Target="../tags/tag69.xml"/><Relationship Id="rId7" Type="http://schemas.openxmlformats.org/officeDocument/2006/relationships/image" Target="../media/image9.png"/><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wmf"/><Relationship Id="rId3" Type="http://schemas.openxmlformats.org/officeDocument/2006/relationships/oleObject" Target="../embeddings/oleObject4.bin"/><Relationship Id="rId2" Type="http://schemas.openxmlformats.org/officeDocument/2006/relationships/image" Target="../media/image5.wmf"/><Relationship Id="rId11" Type="http://schemas.openxmlformats.org/officeDocument/2006/relationships/notesSlide" Target="../notesSlides/notesSlide4.xml"/><Relationship Id="rId10" Type="http://schemas.openxmlformats.org/officeDocument/2006/relationships/vmlDrawing" Target="../drawings/vmlDrawing2.vml"/><Relationship Id="rId1" Type="http://schemas.openxmlformats.org/officeDocument/2006/relationships/oleObject" Target="../embeddings/oleObject3.bin"/></Relationships>
</file>

<file path=ppt/slides/_rels/slide6.xml.rels><?xml version="1.0" encoding="UTF-8" standalone="yes"?>
<Relationships xmlns="http://schemas.openxmlformats.org/package/2006/relationships"><Relationship Id="rId6" Type="http://schemas.openxmlformats.org/officeDocument/2006/relationships/notesSlide" Target="../notesSlides/notesSlide5.xml"/><Relationship Id="rId5" Type="http://schemas.openxmlformats.org/officeDocument/2006/relationships/slideLayout" Target="../slideLayouts/slideLayout4.xml"/><Relationship Id="rId4" Type="http://schemas.openxmlformats.org/officeDocument/2006/relationships/tags" Target="../tags/tag70.xml"/><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image" Target="../media/image10.png"/></Relationships>
</file>

<file path=ppt/slides/_rels/slide7.xml.rels><?xml version="1.0" encoding="UTF-8" standalone="yes"?>
<Relationships xmlns="http://schemas.openxmlformats.org/package/2006/relationships"><Relationship Id="rId9" Type="http://schemas.openxmlformats.org/officeDocument/2006/relationships/oleObject" Target="../embeddings/oleObject8.bin"/><Relationship Id="rId8" Type="http://schemas.openxmlformats.org/officeDocument/2006/relationships/image" Target="../media/image16.wmf"/><Relationship Id="rId7" Type="http://schemas.openxmlformats.org/officeDocument/2006/relationships/oleObject" Target="../embeddings/oleObject7.bin"/><Relationship Id="rId6" Type="http://schemas.openxmlformats.org/officeDocument/2006/relationships/image" Target="../media/image15.png"/><Relationship Id="rId5" Type="http://schemas.openxmlformats.org/officeDocument/2006/relationships/image" Target="../media/image14.wmf"/><Relationship Id="rId4" Type="http://schemas.openxmlformats.org/officeDocument/2006/relationships/oleObject" Target="../embeddings/oleObject6.bin"/><Relationship Id="rId3" Type="http://schemas.openxmlformats.org/officeDocument/2006/relationships/image" Target="../media/image13.wmf"/><Relationship Id="rId2" Type="http://schemas.openxmlformats.org/officeDocument/2006/relationships/oleObject" Target="../embeddings/oleObject5.bin"/><Relationship Id="rId18" Type="http://schemas.openxmlformats.org/officeDocument/2006/relationships/notesSlide" Target="../notesSlides/notesSlide6.xml"/><Relationship Id="rId17" Type="http://schemas.openxmlformats.org/officeDocument/2006/relationships/vmlDrawing" Target="../drawings/vmlDrawing3.vml"/><Relationship Id="rId16" Type="http://schemas.openxmlformats.org/officeDocument/2006/relationships/slideLayout" Target="../slideLayouts/slideLayout4.xml"/><Relationship Id="rId15" Type="http://schemas.openxmlformats.org/officeDocument/2006/relationships/tags" Target="../tags/tag71.xml"/><Relationship Id="rId14" Type="http://schemas.openxmlformats.org/officeDocument/2006/relationships/image" Target="../media/image19.wmf"/><Relationship Id="rId13" Type="http://schemas.openxmlformats.org/officeDocument/2006/relationships/oleObject" Target="../embeddings/oleObject10.bin"/><Relationship Id="rId12" Type="http://schemas.openxmlformats.org/officeDocument/2006/relationships/image" Target="../media/image18.wmf"/><Relationship Id="rId11" Type="http://schemas.openxmlformats.org/officeDocument/2006/relationships/oleObject" Target="../embeddings/oleObject9.bin"/><Relationship Id="rId10" Type="http://schemas.openxmlformats.org/officeDocument/2006/relationships/image" Target="../media/image17.wmf"/><Relationship Id="rId1" Type="http://schemas.openxmlformats.org/officeDocument/2006/relationships/image" Target="../media/image4.png"/></Relationships>
</file>

<file path=ppt/slides/_rels/slide8.xml.rels><?xml version="1.0" encoding="UTF-8" standalone="yes"?>
<Relationships xmlns="http://schemas.openxmlformats.org/package/2006/relationships"><Relationship Id="rId9" Type="http://schemas.openxmlformats.org/officeDocument/2006/relationships/notesSlide" Target="../notesSlides/notesSlide7.xml"/><Relationship Id="rId8" Type="http://schemas.openxmlformats.org/officeDocument/2006/relationships/slideLayout" Target="../slideLayouts/slideLayout4.xml"/><Relationship Id="rId7" Type="http://schemas.openxmlformats.org/officeDocument/2006/relationships/tags" Target="../tags/tag72.xml"/><Relationship Id="rId6" Type="http://schemas.openxmlformats.org/officeDocument/2006/relationships/image" Target="../media/image25.png"/><Relationship Id="rId5" Type="http://schemas.openxmlformats.org/officeDocument/2006/relationships/image" Target="../media/image24.png"/><Relationship Id="rId4" Type="http://schemas.openxmlformats.org/officeDocument/2006/relationships/image" Target="../media/image23.png"/><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image" Target="../media/image20.png"/></Relationships>
</file>

<file path=ppt/slides/_rels/slide9.xml.rels><?xml version="1.0" encoding="UTF-8" standalone="yes"?>
<Relationships xmlns="http://schemas.openxmlformats.org/package/2006/relationships"><Relationship Id="rId7" Type="http://schemas.openxmlformats.org/officeDocument/2006/relationships/notesSlide" Target="../notesSlides/notesSlide8.xml"/><Relationship Id="rId6" Type="http://schemas.openxmlformats.org/officeDocument/2006/relationships/slideLayout" Target="../slideLayouts/slideLayout4.xml"/><Relationship Id="rId5" Type="http://schemas.openxmlformats.org/officeDocument/2006/relationships/tags" Target="../tags/tag73.xml"/><Relationship Id="rId4" Type="http://schemas.openxmlformats.org/officeDocument/2006/relationships/image" Target="../media/image29.png"/><Relationship Id="rId3" Type="http://schemas.openxmlformats.org/officeDocument/2006/relationships/image" Target="../media/image28.png"/><Relationship Id="rId2" Type="http://schemas.openxmlformats.org/officeDocument/2006/relationships/image" Target="../media/image27.png"/><Relationship Id="rId1" Type="http://schemas.openxmlformats.org/officeDocument/2006/relationships/image" Target="../media/image2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p:txBody>
          <a:bodyPr>
            <a:normAutofit fontScale="90000"/>
          </a:bodyPr>
          <a:p>
            <a:r>
              <a:rPr lang="en-US" altLang="zh-CN"/>
              <a:t>A More Advanced Model for GW Tests of the Kerr Metric with Binary Black Holes</a:t>
            </a:r>
            <a:endParaRPr lang="en-US" altLang="zh-CN"/>
          </a:p>
        </p:txBody>
      </p:sp>
      <p:sp>
        <p:nvSpPr>
          <p:cNvPr id="3" name="副标题 2"/>
          <p:cNvSpPr>
            <a:spLocks noGrp="1"/>
          </p:cNvSpPr>
          <p:nvPr>
            <p:ph type="subTitle" idx="1"/>
            <p:custDataLst>
              <p:tags r:id="rId2"/>
            </p:custDataLst>
          </p:nvPr>
        </p:nvSpPr>
        <p:spPr/>
        <p:txBody>
          <a:bodyPr/>
          <a:p>
            <a:r>
              <a:rPr lang="en-US" altLang="zh-CN"/>
              <a:t>20307110478  </a:t>
            </a:r>
            <a:r>
              <a:rPr lang="zh-CN" altLang="zh-CN"/>
              <a:t>杨媛冰</a:t>
            </a:r>
            <a:r>
              <a:rPr lang="en-US" altLang="zh-CN"/>
              <a:t>  Yuanbing Yang</a:t>
            </a:r>
            <a:endParaRPr lang="en-US" altLang="zh-CN"/>
          </a:p>
          <a:p>
            <a:r>
              <a:rPr lang="en-US" altLang="zh-CN"/>
              <a:t>2024/06/04</a:t>
            </a:r>
            <a:endParaRPr lang="zh-CN" altLang="en-US"/>
          </a:p>
        </p:txBody>
      </p:sp>
      <p:pic>
        <p:nvPicPr>
          <p:cNvPr id="5" name="object 2"/>
          <p:cNvPicPr/>
          <p:nvPr/>
        </p:nvPicPr>
        <p:blipFill>
          <a:blip r:embed="rId3" cstate="print"/>
          <a:stretch>
            <a:fillRect/>
          </a:stretch>
        </p:blipFill>
        <p:spPr>
          <a:xfrm>
            <a:off x="9819005" y="4499610"/>
            <a:ext cx="2164715" cy="2275205"/>
          </a:xfrm>
          <a:prstGeom prst="rect">
            <a:avLst/>
          </a:prstGeom>
        </p:spPr>
      </p:pic>
    </p:spTree>
    <p:custDataLst>
      <p:tags r:id="rId4"/>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normAutofit fontScale="90000"/>
          </a:bodyPr>
          <a:p>
            <a:r>
              <a:rPr lang="en-US" altLang="zh-CN" b="1" u="sng">
                <a:sym typeface="+mn-ea"/>
              </a:rPr>
              <a:t>Constraints on KRZ deformation parameters</a:t>
            </a:r>
            <a:endParaRPr lang="zh-CN" altLang="en-US" b="1" u="sng"/>
          </a:p>
        </p:txBody>
      </p:sp>
      <p:sp>
        <p:nvSpPr>
          <p:cNvPr id="5" name="文本框 4"/>
          <p:cNvSpPr txBox="1"/>
          <p:nvPr/>
        </p:nvSpPr>
        <p:spPr>
          <a:xfrm>
            <a:off x="1496695" y="1678940"/>
            <a:ext cx="7125335" cy="521970"/>
          </a:xfrm>
          <a:prstGeom prst="rect">
            <a:avLst/>
          </a:prstGeom>
          <a:noFill/>
        </p:spPr>
        <p:txBody>
          <a:bodyPr wrap="square" rtlCol="0">
            <a:spAutoFit/>
          </a:bodyPr>
          <a:p>
            <a:pPr marL="457200" indent="-457200">
              <a:buFont typeface="Arial" panose="020B0604020202020204" pitchFamily="34" charset="0"/>
              <a:buChar char="•"/>
            </a:pPr>
            <a:r>
              <a:rPr lang="en-US" altLang="zh-CN" sz="2800"/>
              <a:t>Work in the effective one body system</a:t>
            </a:r>
            <a:endParaRPr lang="en-US" altLang="zh-CN" sz="2800"/>
          </a:p>
        </p:txBody>
      </p:sp>
      <p:grpSp>
        <p:nvGrpSpPr>
          <p:cNvPr id="10" name="组合 9"/>
          <p:cNvGrpSpPr/>
          <p:nvPr/>
        </p:nvGrpSpPr>
        <p:grpSpPr>
          <a:xfrm>
            <a:off x="2371090" y="2402840"/>
            <a:ext cx="7049135" cy="580390"/>
            <a:chOff x="3055" y="3784"/>
            <a:chExt cx="11101" cy="914"/>
          </a:xfrm>
        </p:grpSpPr>
        <p:sp>
          <p:nvSpPr>
            <p:cNvPr id="6" name="文本框 5"/>
            <p:cNvSpPr txBox="1"/>
            <p:nvPr/>
          </p:nvSpPr>
          <p:spPr>
            <a:xfrm>
              <a:off x="3055" y="3784"/>
              <a:ext cx="3244" cy="914"/>
            </a:xfrm>
            <a:prstGeom prst="rect">
              <a:avLst/>
            </a:prstGeom>
            <a:noFill/>
          </p:spPr>
          <p:txBody>
            <a:bodyPr wrap="square" rtlCol="0">
              <a:noAutofit/>
            </a:bodyPr>
            <a:p>
              <a:r>
                <a:rPr lang="en-US" altLang="zh-CN" sz="2800"/>
                <a:t>KRZ metric  </a:t>
              </a:r>
              <a:endParaRPr lang="en-US" altLang="zh-CN" sz="2800"/>
            </a:p>
          </p:txBody>
        </p:sp>
        <p:cxnSp>
          <p:nvCxnSpPr>
            <p:cNvPr id="8" name="直接箭头连接符 7"/>
            <p:cNvCxnSpPr/>
            <p:nvPr/>
          </p:nvCxnSpPr>
          <p:spPr>
            <a:xfrm>
              <a:off x="6416" y="4243"/>
              <a:ext cx="2112" cy="0"/>
            </a:xfrm>
            <a:prstGeom prst="straightConnector1">
              <a:avLst/>
            </a:prstGeom>
            <a:ln w="28575">
              <a:solidFill>
                <a:schemeClr val="tx1"/>
              </a:solidFill>
              <a:tailEnd type="arrow"/>
            </a:ln>
          </p:spPr>
          <p:style>
            <a:lnRef idx="2">
              <a:schemeClr val="accent1"/>
            </a:lnRef>
            <a:fillRef idx="0">
              <a:srgbClr val="FFFFFF"/>
            </a:fillRef>
            <a:effectRef idx="0">
              <a:srgbClr val="FFFFFF"/>
            </a:effectRef>
            <a:fontRef idx="minor">
              <a:schemeClr val="tx1"/>
            </a:fontRef>
          </p:style>
        </p:cxnSp>
        <p:sp>
          <p:nvSpPr>
            <p:cNvPr id="9" name="文本框 8"/>
            <p:cNvSpPr txBox="1"/>
            <p:nvPr/>
          </p:nvSpPr>
          <p:spPr>
            <a:xfrm>
              <a:off x="9134" y="3784"/>
              <a:ext cx="5022" cy="822"/>
            </a:xfrm>
            <a:prstGeom prst="rect">
              <a:avLst/>
            </a:prstGeom>
            <a:noFill/>
          </p:spPr>
          <p:txBody>
            <a:bodyPr wrap="square" rtlCol="0">
              <a:spAutoFit/>
            </a:bodyPr>
            <a:p>
              <a:r>
                <a:rPr lang="en-US" altLang="zh-CN" sz="2800"/>
                <a:t>the effective metric</a:t>
              </a:r>
              <a:endParaRPr lang="en-US" altLang="zh-CN" sz="2800"/>
            </a:p>
          </p:txBody>
        </p:sp>
      </p:grpSp>
      <p:sp>
        <p:nvSpPr>
          <p:cNvPr id="11" name="文本框 10"/>
          <p:cNvSpPr txBox="1"/>
          <p:nvPr/>
        </p:nvSpPr>
        <p:spPr>
          <a:xfrm>
            <a:off x="1496695" y="4128135"/>
            <a:ext cx="7125335" cy="521970"/>
          </a:xfrm>
          <a:prstGeom prst="rect">
            <a:avLst/>
          </a:prstGeom>
          <a:noFill/>
        </p:spPr>
        <p:txBody>
          <a:bodyPr wrap="square" rtlCol="0">
            <a:spAutoFit/>
          </a:bodyPr>
          <a:p>
            <a:pPr marL="457200" indent="-457200">
              <a:buFont typeface="Arial" panose="020B0604020202020204" pitchFamily="34" charset="0"/>
              <a:buChar char="•"/>
            </a:pPr>
            <a:r>
              <a:rPr lang="en-US" altLang="zh-CN" sz="2800"/>
              <a:t>inspiral phase</a:t>
            </a:r>
            <a:endParaRPr lang="en-US" altLang="zh-CN" sz="2800"/>
          </a:p>
        </p:txBody>
      </p:sp>
      <p:graphicFrame>
        <p:nvGraphicFramePr>
          <p:cNvPr id="13" name="内容占位符 12">
            <a:hlinkClick r:id="" action="ppaction://ole?verb="/>
          </p:cNvPr>
          <p:cNvGraphicFramePr>
            <a:graphicFrameLocks noChangeAspect="1"/>
          </p:cNvGraphicFramePr>
          <p:nvPr>
            <p:ph sz="half" idx="1"/>
          </p:nvPr>
        </p:nvGraphicFramePr>
        <p:xfrm>
          <a:off x="2567305" y="4912995"/>
          <a:ext cx="1130300" cy="1083310"/>
        </p:xfrm>
        <a:graphic>
          <a:graphicData uri="http://schemas.openxmlformats.org/presentationml/2006/ole">
            <mc:AlternateContent xmlns:mc="http://schemas.openxmlformats.org/markup-compatibility/2006">
              <mc:Choice xmlns:v="urn:schemas-microsoft-com:vml" Requires="v">
                <p:oleObj spid="_x0000_s4097" name="" r:id="rId1" imgW="914400" imgH="215900" progId="Equation.KSEE3">
                  <p:embed/>
                </p:oleObj>
              </mc:Choice>
              <mc:Fallback>
                <p:oleObj name="" r:id="rId1" imgW="914400" imgH="215900" progId="Equation.KSEE3">
                  <p:embed/>
                  <p:pic>
                    <p:nvPicPr>
                      <p:cNvPr id="0" name="图片 4096"/>
                      <p:cNvPicPr/>
                      <p:nvPr/>
                    </p:nvPicPr>
                    <p:blipFill>
                      <a:blip r:embed="rId2"/>
                      <a:stretch>
                        <a:fillRect/>
                      </a:stretch>
                    </p:blipFill>
                    <p:spPr>
                      <a:xfrm>
                        <a:off x="2567305" y="4912995"/>
                        <a:ext cx="1130300" cy="1083310"/>
                      </a:xfrm>
                      <a:prstGeom prst="rect">
                        <a:avLst/>
                      </a:prstGeom>
                    </p:spPr>
                  </p:pic>
                </p:oleObj>
              </mc:Fallback>
            </mc:AlternateContent>
          </a:graphicData>
        </a:graphic>
      </p:graphicFrame>
      <p:graphicFrame>
        <p:nvGraphicFramePr>
          <p:cNvPr id="14" name="内容占位符 13">
            <a:hlinkClick r:id="" action="ppaction://ole?verb="/>
          </p:cNvPr>
          <p:cNvGraphicFramePr>
            <a:graphicFrameLocks noChangeAspect="1"/>
          </p:cNvGraphicFramePr>
          <p:nvPr>
            <p:ph sz="half" idx="2"/>
          </p:nvPr>
        </p:nvGraphicFramePr>
        <p:xfrm>
          <a:off x="2371090" y="3187700"/>
          <a:ext cx="2475230" cy="584200"/>
        </p:xfrm>
        <a:graphic>
          <a:graphicData uri="http://schemas.openxmlformats.org/presentationml/2006/ole">
            <mc:AlternateContent xmlns:mc="http://schemas.openxmlformats.org/markup-compatibility/2006">
              <mc:Choice xmlns:v="urn:schemas-microsoft-com:vml" Requires="v">
                <p:oleObj spid="_x0000_s4098" name="" r:id="rId3" imgW="914400" imgH="215900" progId="Equation.KSEE3">
                  <p:embed/>
                </p:oleObj>
              </mc:Choice>
              <mc:Fallback>
                <p:oleObj name="" r:id="rId3" imgW="914400" imgH="215900" progId="Equation.KSEE3">
                  <p:embed/>
                  <p:pic>
                    <p:nvPicPr>
                      <p:cNvPr id="0" name="图片 4097"/>
                      <p:cNvPicPr/>
                      <p:nvPr/>
                    </p:nvPicPr>
                    <p:blipFill>
                      <a:blip r:embed="rId4"/>
                      <a:stretch>
                        <a:fillRect/>
                      </a:stretch>
                    </p:blipFill>
                    <p:spPr>
                      <a:xfrm>
                        <a:off x="2371090" y="3187700"/>
                        <a:ext cx="2475230" cy="584200"/>
                      </a:xfrm>
                      <a:prstGeom prst="rect">
                        <a:avLst/>
                      </a:prstGeom>
                    </p:spPr>
                  </p:pic>
                </p:oleObj>
              </mc:Fallback>
            </mc:AlternateContent>
          </a:graphicData>
        </a:graphic>
      </p:graphicFrame>
      <p:graphicFrame>
        <p:nvGraphicFramePr>
          <p:cNvPr id="15" name="对象 14">
            <a:hlinkClick r:id="" action="ppaction://ole?verb="/>
          </p:cNvPr>
          <p:cNvGraphicFramePr>
            <a:graphicFrameLocks noChangeAspect="1"/>
          </p:cNvGraphicFramePr>
          <p:nvPr/>
        </p:nvGraphicFramePr>
        <p:xfrm>
          <a:off x="5480685" y="3187700"/>
          <a:ext cx="1602740" cy="677545"/>
        </p:xfrm>
        <a:graphic>
          <a:graphicData uri="http://schemas.openxmlformats.org/presentationml/2006/ole">
            <mc:AlternateContent xmlns:mc="http://schemas.openxmlformats.org/markup-compatibility/2006">
              <mc:Choice xmlns:v="urn:schemas-microsoft-com:vml" Requires="v">
                <p:oleObj spid="_x0000_s4099" name="" r:id="rId5" imgW="495300" imgH="241300" progId="Equation.KSEE3">
                  <p:embed/>
                </p:oleObj>
              </mc:Choice>
              <mc:Fallback>
                <p:oleObj name="" r:id="rId5" imgW="495300" imgH="241300" progId="Equation.KSEE3">
                  <p:embed/>
                  <p:pic>
                    <p:nvPicPr>
                      <p:cNvPr id="0" name="图片 4098"/>
                      <p:cNvPicPr/>
                      <p:nvPr/>
                    </p:nvPicPr>
                    <p:blipFill>
                      <a:blip r:embed="rId6"/>
                      <a:stretch>
                        <a:fillRect/>
                      </a:stretch>
                    </p:blipFill>
                    <p:spPr>
                      <a:xfrm>
                        <a:off x="5480685" y="3187700"/>
                        <a:ext cx="1602740" cy="677545"/>
                      </a:xfrm>
                      <a:prstGeom prst="rect">
                        <a:avLst/>
                      </a:prstGeom>
                    </p:spPr>
                  </p:pic>
                </p:oleObj>
              </mc:Fallback>
            </mc:AlternateContent>
          </a:graphicData>
        </a:graphic>
      </p:graphicFrame>
      <p:graphicFrame>
        <p:nvGraphicFramePr>
          <p:cNvPr id="16" name="对象 15">
            <a:hlinkClick r:id="" action="ppaction://ole?verb="/>
          </p:cNvPr>
          <p:cNvGraphicFramePr>
            <a:graphicFrameLocks noChangeAspect="1"/>
          </p:cNvGraphicFramePr>
          <p:nvPr/>
        </p:nvGraphicFramePr>
        <p:xfrm>
          <a:off x="4795520" y="5081270"/>
          <a:ext cx="970915" cy="555625"/>
        </p:xfrm>
        <a:graphic>
          <a:graphicData uri="http://schemas.openxmlformats.org/presentationml/2006/ole">
            <mc:AlternateContent xmlns:mc="http://schemas.openxmlformats.org/markup-compatibility/2006">
              <mc:Choice xmlns:v="urn:schemas-microsoft-com:vml" Requires="v">
                <p:oleObj spid="_x0000_s4100" name="" r:id="rId7" imgW="355600" imgH="203200" progId="Equation.KSEE3">
                  <p:embed/>
                </p:oleObj>
              </mc:Choice>
              <mc:Fallback>
                <p:oleObj name="" r:id="rId7" imgW="355600" imgH="203200" progId="Equation.KSEE3">
                  <p:embed/>
                  <p:pic>
                    <p:nvPicPr>
                      <p:cNvPr id="0" name="图片 4099"/>
                      <p:cNvPicPr/>
                      <p:nvPr/>
                    </p:nvPicPr>
                    <p:blipFill>
                      <a:blip r:embed="rId8"/>
                      <a:stretch>
                        <a:fillRect/>
                      </a:stretch>
                    </p:blipFill>
                    <p:spPr>
                      <a:xfrm>
                        <a:off x="4795520" y="5081270"/>
                        <a:ext cx="970915" cy="555625"/>
                      </a:xfrm>
                      <a:prstGeom prst="rect">
                        <a:avLst/>
                      </a:prstGeom>
                    </p:spPr>
                  </p:pic>
                </p:oleObj>
              </mc:Fallback>
            </mc:AlternateContent>
          </a:graphicData>
        </a:graphic>
      </p:graphicFrame>
    </p:spTree>
    <p:custDataLst>
      <p:tags r:id="rId9"/>
    </p:custData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normAutofit/>
          </a:bodyPr>
          <a:p>
            <a:r>
              <a:rPr lang="en-US" altLang="zh-CN" b="1" u="sng"/>
              <a:t>Discussion</a:t>
            </a:r>
            <a:r>
              <a:rPr lang="en-US" altLang="zh-CN" b="1"/>
              <a:t>  </a:t>
            </a:r>
            <a:endParaRPr lang="zh-CN" altLang="en-US" b="1"/>
          </a:p>
        </p:txBody>
      </p:sp>
      <p:sp>
        <p:nvSpPr>
          <p:cNvPr id="5" name="文本框 4"/>
          <p:cNvSpPr txBox="1"/>
          <p:nvPr/>
        </p:nvSpPr>
        <p:spPr>
          <a:xfrm>
            <a:off x="1854200" y="1313815"/>
            <a:ext cx="7016115" cy="953135"/>
          </a:xfrm>
          <a:prstGeom prst="rect">
            <a:avLst/>
          </a:prstGeom>
          <a:noFill/>
        </p:spPr>
        <p:txBody>
          <a:bodyPr wrap="square" rtlCol="0">
            <a:spAutoFit/>
          </a:bodyPr>
          <a:p>
            <a:r>
              <a:rPr lang="en-US" altLang="zh-CN" sz="2800" b="1">
                <a:sym typeface="+mn-ea"/>
              </a:rPr>
              <a:t>—— Effective Deformation Parameters</a:t>
            </a:r>
            <a:r>
              <a:rPr lang="zh-CN" altLang="en-US" sz="2800" b="1">
                <a:sym typeface="+mn-ea"/>
              </a:rPr>
              <a:t>？</a:t>
            </a:r>
            <a:endParaRPr lang="zh-CN" altLang="en-US" sz="2800" b="1"/>
          </a:p>
          <a:p>
            <a:endParaRPr lang="zh-CN" altLang="en-US" sz="2800"/>
          </a:p>
        </p:txBody>
      </p:sp>
      <p:sp>
        <p:nvSpPr>
          <p:cNvPr id="6" name="文本框 5"/>
          <p:cNvSpPr txBox="1"/>
          <p:nvPr/>
        </p:nvSpPr>
        <p:spPr>
          <a:xfrm>
            <a:off x="2886075" y="3429000"/>
            <a:ext cx="7000875" cy="521970"/>
          </a:xfrm>
          <a:prstGeom prst="rect">
            <a:avLst/>
          </a:prstGeom>
          <a:noFill/>
        </p:spPr>
        <p:txBody>
          <a:bodyPr wrap="square" rtlCol="0">
            <a:spAutoFit/>
          </a:bodyPr>
          <a:p>
            <a:pPr marL="285750" indent="-285750">
              <a:buFont typeface="Arial" panose="020B0604020202020204" pitchFamily="34" charset="0"/>
              <a:buChar char="•"/>
            </a:pPr>
            <a:r>
              <a:rPr lang="en-US" altLang="zh-CN" sz="2800">
                <a:sym typeface="+mn-ea"/>
              </a:rPr>
              <a:t>no transformation function for metric</a:t>
            </a:r>
            <a:endParaRPr lang="en-US" altLang="zh-CN" sz="2800"/>
          </a:p>
        </p:txBody>
      </p:sp>
      <p:sp>
        <p:nvSpPr>
          <p:cNvPr id="7" name="文本框 6"/>
          <p:cNvSpPr txBox="1"/>
          <p:nvPr/>
        </p:nvSpPr>
        <p:spPr>
          <a:xfrm>
            <a:off x="3675380" y="2364105"/>
            <a:ext cx="4500245" cy="521970"/>
          </a:xfrm>
          <a:prstGeom prst="rect">
            <a:avLst/>
          </a:prstGeom>
          <a:noFill/>
        </p:spPr>
        <p:txBody>
          <a:bodyPr wrap="square" rtlCol="0">
            <a:spAutoFit/>
          </a:bodyPr>
          <a:p>
            <a:r>
              <a:rPr lang="en-US" altLang="zh-CN" sz="2800"/>
              <a:t>Similar to Effective Spin?</a:t>
            </a:r>
            <a:endParaRPr lang="en-US" altLang="zh-CN" sz="2800"/>
          </a:p>
        </p:txBody>
      </p:sp>
      <p:sp>
        <p:nvSpPr>
          <p:cNvPr id="8" name="文本框 7"/>
          <p:cNvSpPr txBox="1"/>
          <p:nvPr/>
        </p:nvSpPr>
        <p:spPr>
          <a:xfrm>
            <a:off x="2886075" y="4319905"/>
            <a:ext cx="7000875" cy="1383665"/>
          </a:xfrm>
          <a:prstGeom prst="rect">
            <a:avLst/>
          </a:prstGeom>
          <a:noFill/>
        </p:spPr>
        <p:txBody>
          <a:bodyPr wrap="square" rtlCol="0">
            <a:spAutoFit/>
          </a:bodyPr>
          <a:p>
            <a:pPr marL="285750" indent="-285750">
              <a:buFont typeface="Arial" panose="020B0604020202020204" pitchFamily="34" charset="0"/>
              <a:buChar char="•"/>
            </a:pPr>
            <a:r>
              <a:rPr lang="en-US" altLang="zh-CN" sz="2800">
                <a:sym typeface="+mn-ea"/>
              </a:rPr>
              <a:t>QFT method is indispensible in effective spin calculation</a:t>
            </a:r>
            <a:endParaRPr lang="en-US" altLang="zh-CN" sz="2800"/>
          </a:p>
          <a:p>
            <a:endParaRPr lang="zh-CN" altLang="en-US" sz="2800"/>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7" grpId="1"/>
      <p:bldP spid="6" grpId="0"/>
      <p:bldP spid="6" grpId="1"/>
      <p:bldP spid="8" grpId="0"/>
      <p:bldP spid="8" grpId="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文本框 4"/>
          <p:cNvSpPr txBox="1"/>
          <p:nvPr/>
        </p:nvSpPr>
        <p:spPr>
          <a:xfrm>
            <a:off x="3815715" y="2548890"/>
            <a:ext cx="6264275" cy="1014730"/>
          </a:xfrm>
          <a:prstGeom prst="rect">
            <a:avLst/>
          </a:prstGeom>
          <a:noFill/>
        </p:spPr>
        <p:txBody>
          <a:bodyPr wrap="square" rtlCol="0">
            <a:spAutoFit/>
          </a:bodyPr>
          <a:p>
            <a:r>
              <a:rPr lang="en-US" altLang="zh-CN" sz="6000" b="1"/>
              <a:t>Thank You !</a:t>
            </a:r>
            <a:endParaRPr lang="en-US" altLang="zh-CN" sz="6000" b="1"/>
          </a:p>
        </p:txBody>
      </p:sp>
      <p:pic>
        <p:nvPicPr>
          <p:cNvPr id="6" name="object 2"/>
          <p:cNvPicPr>
            <a:picLocks noChangeAspect="1"/>
          </p:cNvPicPr>
          <p:nvPr>
            <p:ph sz="quarter" idx="13"/>
          </p:nvPr>
        </p:nvPicPr>
        <p:blipFill>
          <a:blip r:embed="rId1" cstate="print"/>
          <a:stretch>
            <a:fillRect/>
          </a:stretch>
        </p:blipFill>
        <p:spPr>
          <a:xfrm>
            <a:off x="9915525" y="4533900"/>
            <a:ext cx="2276475" cy="2324100"/>
          </a:xfrm>
          <a:prstGeom prst="rect">
            <a:avLst/>
          </a:prstGeom>
        </p:spPr>
      </p:pic>
    </p:spTree>
    <p:custDataLst>
      <p:tags r:id="rId2"/>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444570" y="466795"/>
            <a:ext cx="10969200" cy="705600"/>
          </a:xfrm>
        </p:spPr>
        <p:txBody>
          <a:bodyPr/>
          <a:p>
            <a:r>
              <a:rPr lang="en-US" altLang="zh-CN" b="1" u="sng"/>
              <a:t>Contents</a:t>
            </a:r>
            <a:endParaRPr lang="en-US" altLang="zh-CN" b="1" u="sng"/>
          </a:p>
        </p:txBody>
      </p:sp>
      <p:sp>
        <p:nvSpPr>
          <p:cNvPr id="4" name="文本框 3"/>
          <p:cNvSpPr txBox="1"/>
          <p:nvPr/>
        </p:nvSpPr>
        <p:spPr>
          <a:xfrm>
            <a:off x="1183640" y="1172210"/>
            <a:ext cx="9824720" cy="4831080"/>
          </a:xfrm>
          <a:prstGeom prst="rect">
            <a:avLst/>
          </a:prstGeom>
          <a:noFill/>
        </p:spPr>
        <p:txBody>
          <a:bodyPr wrap="square" rtlCol="0">
            <a:spAutoFit/>
          </a:bodyPr>
          <a:p>
            <a:pPr marL="457200" indent="-457200">
              <a:buFont typeface="Arial" panose="020B0604020202020204" pitchFamily="34" charset="0"/>
              <a:buChar char="•"/>
            </a:pPr>
            <a:r>
              <a:rPr lang="en-US" altLang="zh-CN" sz="2800"/>
              <a:t>Introduction</a:t>
            </a:r>
            <a:endParaRPr lang="en-US" altLang="zh-CN" sz="2800"/>
          </a:p>
          <a:p>
            <a:pPr marL="457200" indent="-457200">
              <a:buFont typeface="Arial" panose="020B0604020202020204" pitchFamily="34" charset="0"/>
              <a:buChar char="•"/>
            </a:pPr>
            <a:endParaRPr lang="en-US" altLang="zh-CN" sz="2800"/>
          </a:p>
          <a:p>
            <a:pPr marL="457200" indent="-457200">
              <a:buFont typeface="Arial" panose="020B0604020202020204" pitchFamily="34" charset="0"/>
              <a:buChar char="•"/>
            </a:pPr>
            <a:r>
              <a:rPr lang="en-US" altLang="zh-CN" sz="2800"/>
              <a:t>Post-Newtonian Formalism</a:t>
            </a:r>
            <a:endParaRPr lang="en-US" altLang="zh-CN" sz="2800"/>
          </a:p>
          <a:p>
            <a:pPr marL="457200" indent="-457200">
              <a:buFont typeface="Arial" panose="020B0604020202020204" pitchFamily="34" charset="0"/>
              <a:buChar char="•"/>
            </a:pPr>
            <a:endParaRPr lang="en-US" altLang="zh-CN" sz="2800"/>
          </a:p>
          <a:p>
            <a:pPr marL="457200" indent="-457200">
              <a:buFont typeface="Arial" panose="020B0604020202020204" pitchFamily="34" charset="0"/>
              <a:buChar char="•"/>
            </a:pPr>
            <a:r>
              <a:rPr lang="en-US" altLang="zh-CN" sz="2800"/>
              <a:t>Effective One Body Formalism</a:t>
            </a:r>
            <a:endParaRPr lang="en-US" altLang="zh-CN" sz="2800"/>
          </a:p>
          <a:p>
            <a:pPr marL="457200" indent="-457200">
              <a:buFont typeface="Arial" panose="020B0604020202020204" pitchFamily="34" charset="0"/>
              <a:buChar char="•"/>
            </a:pPr>
            <a:endParaRPr lang="en-US" altLang="zh-CN" sz="2800"/>
          </a:p>
          <a:p>
            <a:pPr marL="457200" indent="-457200">
              <a:buFont typeface="Arial" panose="020B0604020202020204" pitchFamily="34" charset="0"/>
              <a:buChar char="•"/>
            </a:pPr>
            <a:r>
              <a:rPr lang="en-US" altLang="zh-CN" sz="2800"/>
              <a:t>Calculation on Effective Spin</a:t>
            </a:r>
            <a:endParaRPr lang="en-US" altLang="zh-CN" sz="2800"/>
          </a:p>
          <a:p>
            <a:pPr marL="457200" indent="-457200">
              <a:buFont typeface="Arial" panose="020B0604020202020204" pitchFamily="34" charset="0"/>
              <a:buChar char="•"/>
            </a:pPr>
            <a:endParaRPr lang="en-US" altLang="zh-CN" sz="2800"/>
          </a:p>
          <a:p>
            <a:pPr marL="457200" indent="-457200">
              <a:buFont typeface="Arial" panose="020B0604020202020204" pitchFamily="34" charset="0"/>
              <a:buChar char="•"/>
            </a:pPr>
            <a:r>
              <a:rPr lang="en-US" altLang="zh-CN" sz="2800"/>
              <a:t>Constraints on KRZ deformation parameters</a:t>
            </a:r>
            <a:endParaRPr lang="en-US" altLang="zh-CN" sz="2800"/>
          </a:p>
          <a:p>
            <a:pPr marL="457200" indent="-457200">
              <a:buFont typeface="Arial" panose="020B0604020202020204" pitchFamily="34" charset="0"/>
              <a:buChar char="•"/>
            </a:pPr>
            <a:endParaRPr lang="en-US" altLang="zh-CN" sz="2800"/>
          </a:p>
          <a:p>
            <a:pPr marL="457200" indent="-457200">
              <a:buFont typeface="Arial" panose="020B0604020202020204" pitchFamily="34" charset="0"/>
              <a:buChar char="•"/>
            </a:pPr>
            <a:r>
              <a:rPr lang="en-US" altLang="zh-CN" sz="2800"/>
              <a:t>Discussion</a:t>
            </a:r>
            <a:endParaRPr lang="en-US" altLang="zh-CN" sz="2800"/>
          </a:p>
        </p:txBody>
      </p:sp>
    </p:spTree>
    <p:custDataLst>
      <p:tags r:id="rId1"/>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b="1" u="sng"/>
              <a:t>Introduction</a:t>
            </a:r>
            <a:endParaRPr lang="en-US" altLang="zh-CN" b="1" u="sng"/>
          </a:p>
        </p:txBody>
      </p:sp>
      <p:sp>
        <p:nvSpPr>
          <p:cNvPr id="4" name="文本框 3"/>
          <p:cNvSpPr txBox="1"/>
          <p:nvPr/>
        </p:nvSpPr>
        <p:spPr>
          <a:xfrm>
            <a:off x="2347595" y="1736090"/>
            <a:ext cx="6779895" cy="521970"/>
          </a:xfrm>
          <a:prstGeom prst="rect">
            <a:avLst/>
          </a:prstGeom>
          <a:noFill/>
        </p:spPr>
        <p:txBody>
          <a:bodyPr wrap="square" rtlCol="0">
            <a:spAutoFit/>
          </a:bodyPr>
          <a:p>
            <a:r>
              <a:rPr lang="en-US" altLang="zh-CN" sz="2800"/>
              <a:t>test GR (general relativity) in strong fields</a:t>
            </a:r>
            <a:endParaRPr lang="en-US" altLang="zh-CN" sz="2800"/>
          </a:p>
        </p:txBody>
      </p:sp>
      <p:grpSp>
        <p:nvGrpSpPr>
          <p:cNvPr id="8" name="组合 7"/>
          <p:cNvGrpSpPr/>
          <p:nvPr/>
        </p:nvGrpSpPr>
        <p:grpSpPr>
          <a:xfrm>
            <a:off x="6682740" y="2227580"/>
            <a:ext cx="2282190" cy="1071880"/>
            <a:chOff x="10524" y="3508"/>
            <a:chExt cx="3594" cy="1688"/>
          </a:xfrm>
        </p:grpSpPr>
        <p:sp>
          <p:nvSpPr>
            <p:cNvPr id="5" name="文本框 4"/>
            <p:cNvSpPr txBox="1"/>
            <p:nvPr/>
          </p:nvSpPr>
          <p:spPr>
            <a:xfrm>
              <a:off x="10902" y="4402"/>
              <a:ext cx="3216" cy="795"/>
            </a:xfrm>
            <a:prstGeom prst="rect">
              <a:avLst/>
            </a:prstGeom>
            <a:noFill/>
          </p:spPr>
          <p:txBody>
            <a:bodyPr wrap="square" rtlCol="0">
              <a:noAutofit/>
            </a:bodyPr>
            <a:p>
              <a:r>
                <a:rPr lang="en-US" altLang="zh-CN" sz="2800">
                  <a:solidFill>
                    <a:srgbClr val="C00000"/>
                  </a:solidFill>
                </a:rPr>
                <a:t>black hole</a:t>
              </a:r>
              <a:endParaRPr lang="en-US" altLang="zh-CN" sz="2800">
                <a:solidFill>
                  <a:srgbClr val="C00000"/>
                </a:solidFill>
              </a:endParaRPr>
            </a:p>
          </p:txBody>
        </p:sp>
        <p:cxnSp>
          <p:nvCxnSpPr>
            <p:cNvPr id="6" name="直接连接符 5"/>
            <p:cNvCxnSpPr/>
            <p:nvPr/>
          </p:nvCxnSpPr>
          <p:spPr>
            <a:xfrm flipV="1">
              <a:off x="10524" y="3525"/>
              <a:ext cx="3594" cy="17"/>
            </a:xfrm>
            <a:prstGeom prst="line">
              <a:avLst/>
            </a:prstGeom>
            <a:ln w="28575" cmpd="sng">
              <a:solidFill>
                <a:srgbClr val="C00000"/>
              </a:solidFill>
              <a:prstDash val="solid"/>
            </a:ln>
          </p:spPr>
          <p:style>
            <a:lnRef idx="2">
              <a:schemeClr val="accent1"/>
            </a:lnRef>
            <a:fillRef idx="0">
              <a:srgbClr val="FFFFFF"/>
            </a:fillRef>
            <a:effectRef idx="0">
              <a:srgbClr val="FFFFFF"/>
            </a:effectRef>
            <a:fontRef idx="minor">
              <a:schemeClr val="tx1"/>
            </a:fontRef>
          </p:style>
        </p:cxnSp>
        <p:cxnSp>
          <p:nvCxnSpPr>
            <p:cNvPr id="7" name="直接箭头连接符 6"/>
            <p:cNvCxnSpPr/>
            <p:nvPr/>
          </p:nvCxnSpPr>
          <p:spPr>
            <a:xfrm>
              <a:off x="12278" y="3508"/>
              <a:ext cx="17" cy="894"/>
            </a:xfrm>
            <a:prstGeom prst="straightConnector1">
              <a:avLst/>
            </a:prstGeom>
            <a:ln w="28575">
              <a:solidFill>
                <a:srgbClr val="C00000"/>
              </a:solidFill>
              <a:tailEnd type="arrow"/>
            </a:ln>
          </p:spPr>
          <p:style>
            <a:lnRef idx="2">
              <a:schemeClr val="accent1"/>
            </a:lnRef>
            <a:fillRef idx="0">
              <a:srgbClr val="FFFFFF"/>
            </a:fillRef>
            <a:effectRef idx="0">
              <a:srgbClr val="FFFFFF"/>
            </a:effectRef>
            <a:fontRef idx="minor">
              <a:schemeClr val="tx1"/>
            </a:fontRef>
          </p:style>
        </p:cxnSp>
      </p:grpSp>
      <p:sp>
        <p:nvSpPr>
          <p:cNvPr id="9" name="文本框 8"/>
          <p:cNvSpPr txBox="1"/>
          <p:nvPr/>
        </p:nvSpPr>
        <p:spPr>
          <a:xfrm>
            <a:off x="4487545" y="2795270"/>
            <a:ext cx="2510155" cy="521970"/>
          </a:xfrm>
          <a:prstGeom prst="rect">
            <a:avLst/>
          </a:prstGeom>
          <a:noFill/>
        </p:spPr>
        <p:txBody>
          <a:bodyPr wrap="square" rtlCol="0">
            <a:spAutoFit/>
          </a:bodyPr>
          <a:p>
            <a:r>
              <a:rPr lang="en-US" altLang="zh-CN" sz="2800"/>
              <a:t>  GR          </a:t>
            </a:r>
            <a:r>
              <a:rPr lang="en-US" altLang="zh-CN" sz="2800" b="1"/>
              <a:t>+</a:t>
            </a:r>
            <a:endParaRPr lang="en-US" altLang="zh-CN" sz="2800" b="1"/>
          </a:p>
        </p:txBody>
      </p:sp>
      <p:sp>
        <p:nvSpPr>
          <p:cNvPr id="10" name="下箭头标注 9"/>
          <p:cNvSpPr/>
          <p:nvPr/>
        </p:nvSpPr>
        <p:spPr>
          <a:xfrm>
            <a:off x="4487545" y="2795270"/>
            <a:ext cx="4302760" cy="862330"/>
          </a:xfrm>
          <a:prstGeom prst="downArrowCallout">
            <a:avLst/>
          </a:prstGeom>
          <a:noFill/>
          <a:ln w="28575" cmpd="sng">
            <a:solidFill>
              <a:schemeClr val="accent1">
                <a:shade val="50000"/>
              </a:schemeClr>
            </a:solidFill>
            <a:prstDash val="solid"/>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11" name="文本框 10"/>
          <p:cNvSpPr txBox="1"/>
          <p:nvPr/>
        </p:nvSpPr>
        <p:spPr>
          <a:xfrm>
            <a:off x="5579745" y="3734435"/>
            <a:ext cx="1922145" cy="521970"/>
          </a:xfrm>
          <a:prstGeom prst="rect">
            <a:avLst/>
          </a:prstGeom>
          <a:noFill/>
        </p:spPr>
        <p:txBody>
          <a:bodyPr wrap="square" rtlCol="0">
            <a:spAutoFit/>
          </a:bodyPr>
          <a:p>
            <a:r>
              <a:rPr lang="en-US" altLang="zh-CN" sz="2800">
                <a:solidFill>
                  <a:schemeClr val="accent1">
                    <a:lumMod val="75000"/>
                  </a:schemeClr>
                </a:solidFill>
              </a:rPr>
              <a:t>Kerr Metric</a:t>
            </a:r>
            <a:endParaRPr lang="en-US" altLang="zh-CN" sz="2800">
              <a:solidFill>
                <a:schemeClr val="accent1">
                  <a:lumMod val="75000"/>
                </a:schemeClr>
              </a:solidFill>
            </a:endParaRPr>
          </a:p>
        </p:txBody>
      </p:sp>
      <p:sp>
        <p:nvSpPr>
          <p:cNvPr id="12" name="文本框 11"/>
          <p:cNvSpPr txBox="1"/>
          <p:nvPr/>
        </p:nvSpPr>
        <p:spPr>
          <a:xfrm>
            <a:off x="4837430" y="5459730"/>
            <a:ext cx="4127500" cy="521970"/>
          </a:xfrm>
          <a:prstGeom prst="rect">
            <a:avLst/>
          </a:prstGeom>
          <a:noFill/>
        </p:spPr>
        <p:txBody>
          <a:bodyPr wrap="square" rtlCol="0">
            <a:spAutoFit/>
          </a:bodyPr>
          <a:p>
            <a:r>
              <a:rPr lang="en-US" altLang="zh-CN" sz="2800"/>
              <a:t>Parameterized Mectric</a:t>
            </a:r>
            <a:r>
              <a:rPr lang="en-US" altLang="zh-CN"/>
              <a:t> </a:t>
            </a:r>
            <a:endParaRPr lang="en-US" altLang="zh-CN"/>
          </a:p>
        </p:txBody>
      </p:sp>
      <p:cxnSp>
        <p:nvCxnSpPr>
          <p:cNvPr id="13" name="直接箭头连接符 12"/>
          <p:cNvCxnSpPr/>
          <p:nvPr/>
        </p:nvCxnSpPr>
        <p:spPr>
          <a:xfrm flipH="1">
            <a:off x="6276975" y="4312920"/>
            <a:ext cx="10795" cy="1179830"/>
          </a:xfrm>
          <a:prstGeom prst="straightConnector1">
            <a:avLst/>
          </a:prstGeom>
          <a:ln w="28575">
            <a:solidFill>
              <a:schemeClr val="tx1"/>
            </a:solidFill>
            <a:tailEnd type="arrow"/>
          </a:ln>
        </p:spPr>
        <p:style>
          <a:lnRef idx="2">
            <a:schemeClr val="accent1"/>
          </a:lnRef>
          <a:fillRef idx="0">
            <a:srgbClr val="FFFFFF"/>
          </a:fillRef>
          <a:effectRef idx="0">
            <a:srgbClr val="FFFFFF"/>
          </a:effectRef>
          <a:fontRef idx="minor">
            <a:schemeClr val="tx1"/>
          </a:fontRef>
        </p:style>
      </p:cxnSp>
      <p:sp>
        <p:nvSpPr>
          <p:cNvPr id="15" name="文本框 14"/>
          <p:cNvSpPr txBox="1"/>
          <p:nvPr/>
        </p:nvSpPr>
        <p:spPr>
          <a:xfrm>
            <a:off x="972820" y="3734435"/>
            <a:ext cx="2762885" cy="585470"/>
          </a:xfrm>
          <a:prstGeom prst="rect">
            <a:avLst/>
          </a:prstGeom>
          <a:noFill/>
        </p:spPr>
        <p:txBody>
          <a:bodyPr wrap="square" rtlCol="0">
            <a:noAutofit/>
          </a:bodyPr>
          <a:p>
            <a:r>
              <a:rPr lang="en-US" altLang="zh-CN" sz="2800">
                <a:solidFill>
                  <a:schemeClr val="accent1">
                    <a:lumMod val="75000"/>
                  </a:schemeClr>
                </a:solidFill>
              </a:rPr>
              <a:t>Kerr Hypothesis  </a:t>
            </a:r>
            <a:endParaRPr lang="en-US" altLang="zh-CN" sz="2800">
              <a:solidFill>
                <a:schemeClr val="accent1">
                  <a:lumMod val="75000"/>
                </a:schemeClr>
              </a:solidFill>
            </a:endParaRPr>
          </a:p>
        </p:txBody>
      </p:sp>
      <p:cxnSp>
        <p:nvCxnSpPr>
          <p:cNvPr id="16" name="直接箭头连接符 15"/>
          <p:cNvCxnSpPr/>
          <p:nvPr/>
        </p:nvCxnSpPr>
        <p:spPr>
          <a:xfrm flipH="1" flipV="1">
            <a:off x="6967855" y="4319905"/>
            <a:ext cx="6350" cy="1096645"/>
          </a:xfrm>
          <a:prstGeom prst="straightConnector1">
            <a:avLst/>
          </a:prstGeom>
          <a:ln w="28575">
            <a:solidFill>
              <a:schemeClr val="tx1"/>
            </a:solidFill>
            <a:tailEnd type="arrow"/>
          </a:ln>
        </p:spPr>
        <p:style>
          <a:lnRef idx="2">
            <a:schemeClr val="accent1"/>
          </a:lnRef>
          <a:fillRef idx="0">
            <a:srgbClr val="FFFFFF"/>
          </a:fillRef>
          <a:effectRef idx="0">
            <a:srgbClr val="FFFFFF"/>
          </a:effectRef>
          <a:fontRef idx="minor">
            <a:schemeClr val="tx1"/>
          </a:fontRef>
        </p:style>
      </p:cxnSp>
      <p:graphicFrame>
        <p:nvGraphicFramePr>
          <p:cNvPr id="18" name="内容占位符 17">
            <a:hlinkClick r:id="" action="ppaction://ole?verb="/>
          </p:cNvPr>
          <p:cNvGraphicFramePr>
            <a:graphicFrameLocks noChangeAspect="1"/>
          </p:cNvGraphicFramePr>
          <p:nvPr>
            <p:ph sz="half" idx="1"/>
          </p:nvPr>
        </p:nvGraphicFramePr>
        <p:xfrm>
          <a:off x="5074813" y="4559613"/>
          <a:ext cx="962025" cy="597535"/>
        </p:xfrm>
        <a:graphic>
          <a:graphicData uri="http://schemas.openxmlformats.org/presentationml/2006/ole">
            <mc:AlternateContent xmlns:mc="http://schemas.openxmlformats.org/markup-compatibility/2006">
              <mc:Choice xmlns:v="urn:schemas-microsoft-com:vml" Requires="v">
                <p:oleObj spid="_x0000_s1025" name="" r:id="rId1" imgW="368300" imgH="228600" progId="Equation.KSEE3">
                  <p:embed/>
                </p:oleObj>
              </mc:Choice>
              <mc:Fallback>
                <p:oleObj name="" r:id="rId1" imgW="368300" imgH="228600" progId="Equation.KSEE3">
                  <p:embed/>
                  <p:pic>
                    <p:nvPicPr>
                      <p:cNvPr id="0" name="图片 1024"/>
                      <p:cNvPicPr/>
                      <p:nvPr/>
                    </p:nvPicPr>
                    <p:blipFill>
                      <a:blip r:embed="rId2"/>
                      <a:stretch>
                        <a:fillRect/>
                      </a:stretch>
                    </p:blipFill>
                    <p:spPr>
                      <a:xfrm>
                        <a:off x="5074813" y="4559613"/>
                        <a:ext cx="962025" cy="597535"/>
                      </a:xfrm>
                      <a:prstGeom prst="rect">
                        <a:avLst/>
                      </a:prstGeom>
                    </p:spPr>
                  </p:pic>
                </p:oleObj>
              </mc:Fallback>
            </mc:AlternateContent>
          </a:graphicData>
        </a:graphic>
      </p:graphicFrame>
      <p:graphicFrame>
        <p:nvGraphicFramePr>
          <p:cNvPr id="19" name="内容占位符 18">
            <a:hlinkClick r:id="" action="ppaction://ole?verb="/>
          </p:cNvPr>
          <p:cNvGraphicFramePr>
            <a:graphicFrameLocks noChangeAspect="1"/>
          </p:cNvGraphicFramePr>
          <p:nvPr>
            <p:ph sz="half" idx="2"/>
          </p:nvPr>
        </p:nvGraphicFramePr>
        <p:xfrm>
          <a:off x="7175645" y="4559613"/>
          <a:ext cx="1028700" cy="597535"/>
        </p:xfrm>
        <a:graphic>
          <a:graphicData uri="http://schemas.openxmlformats.org/presentationml/2006/ole">
            <mc:AlternateContent xmlns:mc="http://schemas.openxmlformats.org/markup-compatibility/2006">
              <mc:Choice xmlns:v="urn:schemas-microsoft-com:vml" Requires="v">
                <p:oleObj spid="_x0000_s1025" name="" r:id="rId3" imgW="393700" imgH="228600" progId="Equation.KSEE3">
                  <p:embed/>
                </p:oleObj>
              </mc:Choice>
              <mc:Fallback>
                <p:oleObj name="" r:id="rId3" imgW="393700" imgH="228600" progId="Equation.KSEE3">
                  <p:embed/>
                  <p:pic>
                    <p:nvPicPr>
                      <p:cNvPr id="0" name="图片 1024"/>
                      <p:cNvPicPr/>
                      <p:nvPr/>
                    </p:nvPicPr>
                    <p:blipFill>
                      <a:blip r:embed="rId4"/>
                      <a:stretch>
                        <a:fillRect/>
                      </a:stretch>
                    </p:blipFill>
                    <p:spPr>
                      <a:xfrm>
                        <a:off x="7175645" y="4559613"/>
                        <a:ext cx="1028700" cy="597535"/>
                      </a:xfrm>
                      <a:prstGeom prst="rect">
                        <a:avLst/>
                      </a:prstGeom>
                    </p:spPr>
                  </p:pic>
                </p:oleObj>
              </mc:Fallback>
            </mc:AlternateContent>
          </a:graphicData>
        </a:graphic>
      </p:graphicFrame>
      <p:grpSp>
        <p:nvGrpSpPr>
          <p:cNvPr id="22" name="组合 21"/>
          <p:cNvGrpSpPr/>
          <p:nvPr/>
        </p:nvGrpSpPr>
        <p:grpSpPr>
          <a:xfrm>
            <a:off x="972820" y="5416550"/>
            <a:ext cx="3514090" cy="521970"/>
            <a:chOff x="1532" y="8530"/>
            <a:chExt cx="5534" cy="822"/>
          </a:xfrm>
        </p:grpSpPr>
        <p:sp>
          <p:nvSpPr>
            <p:cNvPr id="20" name="文本框 19"/>
            <p:cNvSpPr txBox="1"/>
            <p:nvPr/>
          </p:nvSpPr>
          <p:spPr>
            <a:xfrm>
              <a:off x="1532" y="8530"/>
              <a:ext cx="3270" cy="822"/>
            </a:xfrm>
            <a:prstGeom prst="rect">
              <a:avLst/>
            </a:prstGeom>
            <a:noFill/>
          </p:spPr>
          <p:txBody>
            <a:bodyPr wrap="square" rtlCol="0">
              <a:spAutoFit/>
            </a:bodyPr>
            <a:p>
              <a:r>
                <a:rPr lang="en-US" altLang="zh-CN" sz="2800"/>
                <a:t>KRZ metric</a:t>
              </a:r>
              <a:endParaRPr lang="en-US" altLang="zh-CN" sz="2800"/>
            </a:p>
          </p:txBody>
        </p:sp>
        <p:cxnSp>
          <p:nvCxnSpPr>
            <p:cNvPr id="21" name="直接箭头连接符 20"/>
            <p:cNvCxnSpPr/>
            <p:nvPr/>
          </p:nvCxnSpPr>
          <p:spPr>
            <a:xfrm>
              <a:off x="5170" y="9013"/>
              <a:ext cx="1897" cy="0"/>
            </a:xfrm>
            <a:prstGeom prst="straightConnector1">
              <a:avLst/>
            </a:prstGeom>
            <a:ln w="28575">
              <a:solidFill>
                <a:schemeClr val="tx1"/>
              </a:solidFill>
              <a:tailEnd type="arrow"/>
            </a:ln>
          </p:spPr>
          <p:style>
            <a:lnRef idx="2">
              <a:schemeClr val="accent1"/>
            </a:lnRef>
            <a:fillRef idx="0">
              <a:srgbClr val="FFFFFF"/>
            </a:fillRef>
            <a:effectRef idx="0">
              <a:srgbClr val="FFFFFF"/>
            </a:effectRef>
            <a:fontRef idx="minor">
              <a:schemeClr val="tx1"/>
            </a:fontRef>
          </p:style>
        </p:cxnSp>
      </p:grpSp>
    </p:spTree>
    <p:custDataLst>
      <p:tags r:id="rId5"/>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6"/>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9"/>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9" grpId="1"/>
      <p:bldP spid="10" grpId="0" bldLvl="0" animBg="1"/>
      <p:bldP spid="10" grpId="1" animBg="1"/>
      <p:bldP spid="11" grpId="0"/>
      <p:bldP spid="11" grpId="1"/>
      <p:bldP spid="12" grpId="0"/>
      <p:bldP spid="12" grpId="1"/>
      <p:bldP spid="15" grpId="0"/>
      <p:bldP spid="15" grpId="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b="1" u="sng">
                <a:sym typeface="+mn-ea"/>
              </a:rPr>
              <a:t>Post-Newtonian Formalism</a:t>
            </a:r>
            <a:endParaRPr lang="zh-CN" altLang="en-US" b="1" u="sng"/>
          </a:p>
        </p:txBody>
      </p:sp>
      <p:pic>
        <p:nvPicPr>
          <p:cNvPr id="5" name="内容占位符 4" descr="GWsize"/>
          <p:cNvPicPr>
            <a:picLocks noChangeAspect="1"/>
          </p:cNvPicPr>
          <p:nvPr>
            <p:ph sz="half" idx="1"/>
          </p:nvPr>
        </p:nvPicPr>
        <p:blipFill>
          <a:blip r:embed="rId1"/>
          <a:stretch>
            <a:fillRect/>
          </a:stretch>
        </p:blipFill>
        <p:spPr>
          <a:xfrm>
            <a:off x="762000" y="2803525"/>
            <a:ext cx="5154295" cy="2329815"/>
          </a:xfrm>
          <a:prstGeom prst="rect">
            <a:avLst/>
          </a:prstGeom>
        </p:spPr>
      </p:pic>
      <p:sp>
        <p:nvSpPr>
          <p:cNvPr id="4" name="内容占位符 3"/>
          <p:cNvSpPr>
            <a:spLocks noGrp="1"/>
          </p:cNvSpPr>
          <p:nvPr>
            <p:ph sz="half" idx="2"/>
          </p:nvPr>
        </p:nvSpPr>
        <p:spPr>
          <a:xfrm>
            <a:off x="6182995" y="2109470"/>
            <a:ext cx="5898515" cy="3672840"/>
          </a:xfrm>
        </p:spPr>
        <p:txBody>
          <a:bodyPr>
            <a:normAutofit lnSpcReduction="10000"/>
          </a:bodyPr>
          <a:p>
            <a:r>
              <a:rPr lang="en-US" altLang="zh-CN" sz="2800"/>
              <a:t>approximation method</a:t>
            </a:r>
            <a:endParaRPr lang="en-US" altLang="zh-CN" sz="2800"/>
          </a:p>
          <a:p>
            <a:r>
              <a:rPr lang="en-US" altLang="zh-CN" sz="2800"/>
              <a:t>isolated, self-gravitating</a:t>
            </a:r>
            <a:endParaRPr lang="en-US" altLang="zh-CN" sz="2800"/>
          </a:p>
          <a:p>
            <a:r>
              <a:rPr lang="en-US" altLang="zh-CN" sz="2800"/>
              <a:t>slowly moving, weakly pressed objects</a:t>
            </a:r>
            <a:endParaRPr lang="en-US" altLang="zh-CN" sz="2800"/>
          </a:p>
          <a:p>
            <a:r>
              <a:rPr lang="en-US" altLang="zh-CN" sz="2800"/>
              <a:t>valid in the </a:t>
            </a:r>
            <a:r>
              <a:rPr lang="en-US" altLang="zh-CN" sz="2800">
                <a:solidFill>
                  <a:schemeClr val="accent1">
                    <a:lumMod val="75000"/>
                  </a:schemeClr>
                </a:solidFill>
              </a:rPr>
              <a:t>near zone</a:t>
            </a:r>
            <a:endParaRPr lang="en-US" altLang="zh-CN" sz="2800">
              <a:solidFill>
                <a:schemeClr val="accent1">
                  <a:lumMod val="75000"/>
                </a:schemeClr>
              </a:solidFill>
            </a:endParaRPr>
          </a:p>
          <a:p>
            <a:r>
              <a:rPr lang="en-US" altLang="zh-CN" sz="2800">
                <a:solidFill>
                  <a:schemeClr val="tx1">
                    <a:lumMod val="65000"/>
                    <a:lumOff val="35000"/>
                  </a:schemeClr>
                </a:solidFill>
              </a:rPr>
              <a:t>1/c expansion</a:t>
            </a:r>
            <a:endParaRPr lang="en-US" altLang="zh-CN" sz="2800">
              <a:solidFill>
                <a:schemeClr val="tx1">
                  <a:lumMod val="65000"/>
                  <a:lumOff val="35000"/>
                </a:schemeClr>
              </a:solidFill>
            </a:endParaRPr>
          </a:p>
        </p:txBody>
      </p:sp>
    </p:spTree>
    <p:custDataLst>
      <p:tags r:id="rId2"/>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b="1" u="sng"/>
              <a:t>Post-Newtonian Formalism</a:t>
            </a:r>
            <a:endParaRPr lang="en-US" altLang="zh-CN" b="1" u="sng"/>
          </a:p>
        </p:txBody>
      </p:sp>
      <p:graphicFrame>
        <p:nvGraphicFramePr>
          <p:cNvPr id="6" name="内容占位符 5">
            <a:hlinkClick r:id="" action="ppaction://ole?verb="/>
          </p:cNvPr>
          <p:cNvGraphicFramePr>
            <a:graphicFrameLocks noChangeAspect="1"/>
          </p:cNvGraphicFramePr>
          <p:nvPr>
            <p:ph sz="half" idx="1"/>
          </p:nvPr>
        </p:nvGraphicFramePr>
        <p:xfrm>
          <a:off x="6036520" y="1572890"/>
          <a:ext cx="3252470" cy="1131570"/>
        </p:xfrm>
        <a:graphic>
          <a:graphicData uri="http://schemas.openxmlformats.org/presentationml/2006/ole">
            <mc:AlternateContent xmlns:mc="http://schemas.openxmlformats.org/markup-compatibility/2006">
              <mc:Choice xmlns:v="urn:schemas-microsoft-com:vml" Requires="v">
                <p:oleObj spid="_x0000_s2049" name="" r:id="rId1" imgW="914400" imgH="215900" progId="Equation.KSEE3">
                  <p:embed/>
                </p:oleObj>
              </mc:Choice>
              <mc:Fallback>
                <p:oleObj name="" r:id="rId1" imgW="914400" imgH="215900" progId="Equation.KSEE3">
                  <p:embed/>
                  <p:pic>
                    <p:nvPicPr>
                      <p:cNvPr id="0" name="图片 2048"/>
                      <p:cNvPicPr/>
                      <p:nvPr/>
                    </p:nvPicPr>
                    <p:blipFill>
                      <a:blip r:embed="rId2"/>
                      <a:stretch>
                        <a:fillRect/>
                      </a:stretch>
                    </p:blipFill>
                    <p:spPr>
                      <a:xfrm>
                        <a:off x="6036520" y="1572890"/>
                        <a:ext cx="3252470" cy="1131570"/>
                      </a:xfrm>
                      <a:prstGeom prst="rect">
                        <a:avLst/>
                      </a:prstGeom>
                    </p:spPr>
                  </p:pic>
                </p:oleObj>
              </mc:Fallback>
            </mc:AlternateContent>
          </a:graphicData>
        </a:graphic>
      </p:graphicFrame>
      <p:graphicFrame>
        <p:nvGraphicFramePr>
          <p:cNvPr id="7" name="内容占位符 6">
            <a:hlinkClick r:id="" action="ppaction://ole?verb="/>
          </p:cNvPr>
          <p:cNvGraphicFramePr>
            <a:graphicFrameLocks noChangeAspect="1"/>
          </p:cNvGraphicFramePr>
          <p:nvPr>
            <p:ph sz="half" idx="2"/>
          </p:nvPr>
        </p:nvGraphicFramePr>
        <p:xfrm>
          <a:off x="8542800" y="3767450"/>
          <a:ext cx="914400" cy="215900"/>
        </p:xfrm>
        <a:graphic>
          <a:graphicData uri="http://schemas.openxmlformats.org/presentationml/2006/ole">
            <mc:AlternateContent xmlns:mc="http://schemas.openxmlformats.org/markup-compatibility/2006">
              <mc:Choice xmlns:v="urn:schemas-microsoft-com:vml" Requires="v">
                <p:oleObj spid="_x0000_s2050" name="" r:id="rId3" imgW="914400" imgH="215900" progId="Equation.KSEE3">
                  <p:embed/>
                </p:oleObj>
              </mc:Choice>
              <mc:Fallback>
                <p:oleObj name="" r:id="rId3" imgW="914400" imgH="215900" progId="Equation.KSEE3">
                  <p:embed/>
                  <p:pic>
                    <p:nvPicPr>
                      <p:cNvPr id="0" name="图片 2049"/>
                      <p:cNvPicPr/>
                      <p:nvPr/>
                    </p:nvPicPr>
                    <p:blipFill>
                      <a:blip r:embed="rId4"/>
                      <a:stretch>
                        <a:fillRect/>
                      </a:stretch>
                    </p:blipFill>
                    <p:spPr>
                      <a:xfrm>
                        <a:off x="8542800" y="3767450"/>
                        <a:ext cx="914400" cy="215900"/>
                      </a:xfrm>
                      <a:prstGeom prst="rect">
                        <a:avLst/>
                      </a:prstGeom>
                    </p:spPr>
                  </p:pic>
                </p:oleObj>
              </mc:Fallback>
            </mc:AlternateContent>
          </a:graphicData>
        </a:graphic>
      </p:graphicFrame>
      <p:pic>
        <p:nvPicPr>
          <p:cNvPr id="8" name="图片 7"/>
          <p:cNvPicPr>
            <a:picLocks noChangeAspect="1"/>
          </p:cNvPicPr>
          <p:nvPr/>
        </p:nvPicPr>
        <p:blipFill>
          <a:blip r:embed="rId5"/>
          <a:stretch>
            <a:fillRect/>
          </a:stretch>
        </p:blipFill>
        <p:spPr>
          <a:xfrm>
            <a:off x="6036310" y="3188970"/>
            <a:ext cx="3479800" cy="1372870"/>
          </a:xfrm>
          <a:prstGeom prst="rect">
            <a:avLst/>
          </a:prstGeom>
        </p:spPr>
      </p:pic>
      <p:pic>
        <p:nvPicPr>
          <p:cNvPr id="9" name="图片 8"/>
          <p:cNvPicPr>
            <a:picLocks noChangeAspect="1"/>
          </p:cNvPicPr>
          <p:nvPr/>
        </p:nvPicPr>
        <p:blipFill>
          <a:blip r:embed="rId6"/>
          <a:stretch>
            <a:fillRect/>
          </a:stretch>
        </p:blipFill>
        <p:spPr>
          <a:xfrm>
            <a:off x="6210300" y="5297805"/>
            <a:ext cx="4808855" cy="1231265"/>
          </a:xfrm>
          <a:prstGeom prst="rect">
            <a:avLst/>
          </a:prstGeom>
        </p:spPr>
      </p:pic>
      <p:sp>
        <p:nvSpPr>
          <p:cNvPr id="12" name="文本框 11"/>
          <p:cNvSpPr txBox="1"/>
          <p:nvPr/>
        </p:nvSpPr>
        <p:spPr>
          <a:xfrm>
            <a:off x="1273175" y="1804670"/>
            <a:ext cx="4397375" cy="668655"/>
          </a:xfrm>
          <a:prstGeom prst="rect">
            <a:avLst/>
          </a:prstGeom>
          <a:noFill/>
        </p:spPr>
        <p:txBody>
          <a:bodyPr wrap="square" rtlCol="0">
            <a:noAutofit/>
          </a:bodyPr>
          <a:p>
            <a:r>
              <a:rPr lang="en-US" altLang="zh-CN" sz="2800"/>
              <a:t>Einstein’s Field Equation</a:t>
            </a:r>
            <a:endParaRPr lang="en-US" altLang="zh-CN" sz="2800"/>
          </a:p>
        </p:txBody>
      </p:sp>
      <p:sp>
        <p:nvSpPr>
          <p:cNvPr id="13" name="文本框 12"/>
          <p:cNvSpPr txBox="1"/>
          <p:nvPr/>
        </p:nvSpPr>
        <p:spPr>
          <a:xfrm>
            <a:off x="1273175" y="3599815"/>
            <a:ext cx="5120640" cy="521970"/>
          </a:xfrm>
          <a:prstGeom prst="rect">
            <a:avLst/>
          </a:prstGeom>
          <a:noFill/>
        </p:spPr>
        <p:txBody>
          <a:bodyPr wrap="square" rtlCol="0">
            <a:spAutoFit/>
          </a:bodyPr>
          <a:p>
            <a:r>
              <a:rPr lang="en-US" altLang="zh-CN" sz="2800"/>
              <a:t>Landau-Lifshitz Formulation</a:t>
            </a:r>
            <a:endParaRPr lang="en-US" altLang="zh-CN" sz="2800"/>
          </a:p>
        </p:txBody>
      </p:sp>
      <p:sp>
        <p:nvSpPr>
          <p:cNvPr id="14" name="下箭头 13"/>
          <p:cNvSpPr/>
          <p:nvPr/>
        </p:nvSpPr>
        <p:spPr>
          <a:xfrm>
            <a:off x="3101975" y="2388870"/>
            <a:ext cx="240030" cy="1199515"/>
          </a:xfrm>
          <a:prstGeom prst="downArrow">
            <a:avLst/>
          </a:prstGeom>
          <a:solidFill>
            <a:schemeClr val="tx1">
              <a:lumMod val="65000"/>
              <a:lumOff val="35000"/>
            </a:schemeClr>
          </a:soli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pic>
        <p:nvPicPr>
          <p:cNvPr id="15" name="图片 14"/>
          <p:cNvPicPr>
            <a:picLocks noChangeAspect="1"/>
          </p:cNvPicPr>
          <p:nvPr/>
        </p:nvPicPr>
        <p:blipFill>
          <a:blip r:embed="rId7"/>
          <a:stretch>
            <a:fillRect/>
          </a:stretch>
        </p:blipFill>
        <p:spPr>
          <a:xfrm>
            <a:off x="6210300" y="4561840"/>
            <a:ext cx="2057400" cy="717550"/>
          </a:xfrm>
          <a:prstGeom prst="rect">
            <a:avLst/>
          </a:prstGeom>
        </p:spPr>
      </p:pic>
    </p:spTree>
    <p:custDataLst>
      <p:tags r:id="rId8"/>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10" name="内容占位符 9"/>
          <p:cNvPicPr>
            <a:picLocks noChangeAspect="1"/>
          </p:cNvPicPr>
          <p:nvPr>
            <p:ph sz="half" idx="1"/>
          </p:nvPr>
        </p:nvPicPr>
        <p:blipFill>
          <a:blip r:embed="rId1"/>
          <a:stretch>
            <a:fillRect/>
          </a:stretch>
        </p:blipFill>
        <p:spPr>
          <a:xfrm>
            <a:off x="2754630" y="233045"/>
            <a:ext cx="6682740" cy="1798955"/>
          </a:xfrm>
          <a:prstGeom prst="rect">
            <a:avLst/>
          </a:prstGeom>
        </p:spPr>
      </p:pic>
      <p:pic>
        <p:nvPicPr>
          <p:cNvPr id="11" name="内容占位符 10" descr="integration"/>
          <p:cNvPicPr>
            <a:picLocks noChangeAspect="1"/>
          </p:cNvPicPr>
          <p:nvPr>
            <p:ph sz="half" idx="2"/>
          </p:nvPr>
        </p:nvPicPr>
        <p:blipFill>
          <a:blip r:embed="rId2"/>
          <a:srcRect l="13575" t="7862" r="20163" b="10625"/>
          <a:stretch>
            <a:fillRect/>
          </a:stretch>
        </p:blipFill>
        <p:spPr>
          <a:xfrm>
            <a:off x="983615" y="2416810"/>
            <a:ext cx="3927475" cy="3209925"/>
          </a:xfrm>
          <a:prstGeom prst="rect">
            <a:avLst/>
          </a:prstGeom>
        </p:spPr>
      </p:pic>
      <p:pic>
        <p:nvPicPr>
          <p:cNvPr id="6" name="图片 5"/>
          <p:cNvPicPr>
            <a:picLocks noChangeAspect="1"/>
          </p:cNvPicPr>
          <p:nvPr/>
        </p:nvPicPr>
        <p:blipFill>
          <a:blip r:embed="rId3"/>
          <a:stretch>
            <a:fillRect/>
          </a:stretch>
        </p:blipFill>
        <p:spPr>
          <a:xfrm>
            <a:off x="5609590" y="2299970"/>
            <a:ext cx="5641340" cy="1209040"/>
          </a:xfrm>
          <a:prstGeom prst="rect">
            <a:avLst/>
          </a:prstGeom>
        </p:spPr>
      </p:pic>
      <p:sp>
        <p:nvSpPr>
          <p:cNvPr id="7" name="矩形 6"/>
          <p:cNvSpPr/>
          <p:nvPr/>
        </p:nvSpPr>
        <p:spPr>
          <a:xfrm>
            <a:off x="7760335" y="2472055"/>
            <a:ext cx="1483995" cy="1099185"/>
          </a:xfrm>
          <a:prstGeom prst="rect">
            <a:avLst/>
          </a:prstGeom>
          <a:noFill/>
          <a:ln w="28575" cmpd="sng">
            <a:solidFill>
              <a:srgbClr val="C00000"/>
            </a:solidFill>
            <a:prstDash val="solid"/>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8" name="文本框 7"/>
          <p:cNvSpPr txBox="1"/>
          <p:nvPr/>
        </p:nvSpPr>
        <p:spPr>
          <a:xfrm>
            <a:off x="6161405" y="3846195"/>
            <a:ext cx="5382895" cy="521970"/>
          </a:xfrm>
          <a:prstGeom prst="rect">
            <a:avLst/>
          </a:prstGeom>
          <a:noFill/>
        </p:spPr>
        <p:txBody>
          <a:bodyPr wrap="square" rtlCol="0">
            <a:spAutoFit/>
          </a:bodyPr>
          <a:p>
            <a:r>
              <a:rPr lang="en-US" altLang="zh-CN" sz="2800">
                <a:solidFill>
                  <a:srgbClr val="C00000"/>
                </a:solidFill>
              </a:rPr>
              <a:t>only care about near zone term!!</a:t>
            </a:r>
            <a:endParaRPr lang="en-US" altLang="zh-CN" sz="2800">
              <a:solidFill>
                <a:srgbClr val="C00000"/>
              </a:solidFill>
            </a:endParaRPr>
          </a:p>
        </p:txBody>
      </p:sp>
      <p:sp>
        <p:nvSpPr>
          <p:cNvPr id="9" name="文本框 8"/>
          <p:cNvSpPr txBox="1"/>
          <p:nvPr/>
        </p:nvSpPr>
        <p:spPr>
          <a:xfrm>
            <a:off x="6572885" y="4705350"/>
            <a:ext cx="4678045" cy="1383665"/>
          </a:xfrm>
          <a:prstGeom prst="rect">
            <a:avLst/>
          </a:prstGeom>
          <a:noFill/>
        </p:spPr>
        <p:txBody>
          <a:bodyPr wrap="square" rtlCol="0">
            <a:spAutoFit/>
          </a:bodyPr>
          <a:p>
            <a:r>
              <a:rPr lang="en-US" altLang="zh-CN" sz="2800" b="1"/>
              <a:t>iterate </a:t>
            </a:r>
            <a:r>
              <a:rPr lang="en-US" altLang="zh-CN" sz="2800"/>
              <a:t>till we obtain the expected precision (PN order)</a:t>
            </a:r>
            <a:endParaRPr lang="en-US" altLang="zh-CN" sz="2800"/>
          </a:p>
        </p:txBody>
      </p:sp>
    </p:spTree>
    <p:custDataLst>
      <p:tags r:id="rId4"/>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7" grpId="1" animBg="1"/>
      <p:bldP spid="8" grpId="0"/>
      <p:bldP spid="8" grpId="1"/>
      <p:bldP spid="9" grpId="0"/>
      <p:bldP spid="9" grpId="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b="1" u="sng">
                <a:sym typeface="+mn-ea"/>
              </a:rPr>
              <a:t>Effective One Body Formalism</a:t>
            </a:r>
            <a:endParaRPr lang="zh-CN" altLang="en-US" b="1" u="sng"/>
          </a:p>
        </p:txBody>
      </p:sp>
      <p:pic>
        <p:nvPicPr>
          <p:cNvPr id="5" name="内容占位符 4" descr="GWsize"/>
          <p:cNvPicPr>
            <a:picLocks noChangeAspect="1"/>
          </p:cNvPicPr>
          <p:nvPr>
            <p:ph sz="half" idx="1"/>
          </p:nvPr>
        </p:nvPicPr>
        <p:blipFill>
          <a:blip r:embed="rId1"/>
          <a:srcRect l="42125" t="32632" r="45953" b="43264"/>
          <a:stretch>
            <a:fillRect/>
          </a:stretch>
        </p:blipFill>
        <p:spPr>
          <a:xfrm>
            <a:off x="722630" y="2261235"/>
            <a:ext cx="2882900" cy="2363470"/>
          </a:xfrm>
          <a:prstGeom prst="rect">
            <a:avLst/>
          </a:prstGeom>
        </p:spPr>
      </p:pic>
      <p:graphicFrame>
        <p:nvGraphicFramePr>
          <p:cNvPr id="7" name="内容占位符 6">
            <a:hlinkClick r:id="" action="ppaction://ole?verb="/>
          </p:cNvPr>
          <p:cNvGraphicFramePr>
            <a:graphicFrameLocks noChangeAspect="1"/>
          </p:cNvGraphicFramePr>
          <p:nvPr>
            <p:ph sz="half" idx="2"/>
          </p:nvPr>
        </p:nvGraphicFramePr>
        <p:xfrm>
          <a:off x="2849880" y="1703070"/>
          <a:ext cx="755650" cy="810260"/>
        </p:xfrm>
        <a:graphic>
          <a:graphicData uri="http://schemas.openxmlformats.org/presentationml/2006/ole">
            <mc:AlternateContent xmlns:mc="http://schemas.openxmlformats.org/markup-compatibility/2006">
              <mc:Choice xmlns:v="urn:schemas-microsoft-com:vml" Requires="v">
                <p:oleObj spid="_x0000_s3073" name="" r:id="rId2" imgW="190500" imgH="215900" progId="Equation.KSEE3">
                  <p:embed/>
                </p:oleObj>
              </mc:Choice>
              <mc:Fallback>
                <p:oleObj name="" r:id="rId2" imgW="190500" imgH="215900" progId="Equation.KSEE3">
                  <p:embed/>
                  <p:pic>
                    <p:nvPicPr>
                      <p:cNvPr id="0" name="图片 3072"/>
                      <p:cNvPicPr/>
                      <p:nvPr/>
                    </p:nvPicPr>
                    <p:blipFill>
                      <a:blip r:embed="rId3"/>
                      <a:stretch>
                        <a:fillRect/>
                      </a:stretch>
                    </p:blipFill>
                    <p:spPr>
                      <a:xfrm>
                        <a:off x="2849880" y="1703070"/>
                        <a:ext cx="755650" cy="810260"/>
                      </a:xfrm>
                      <a:prstGeom prst="rect">
                        <a:avLst/>
                      </a:prstGeom>
                    </p:spPr>
                  </p:pic>
                </p:oleObj>
              </mc:Fallback>
            </mc:AlternateContent>
          </a:graphicData>
        </a:graphic>
      </p:graphicFrame>
      <p:graphicFrame>
        <p:nvGraphicFramePr>
          <p:cNvPr id="8" name="对象 7">
            <a:hlinkClick r:id="" action="ppaction://ole?verb="/>
          </p:cNvPr>
          <p:cNvGraphicFramePr>
            <a:graphicFrameLocks noChangeAspect="1"/>
          </p:cNvGraphicFramePr>
          <p:nvPr/>
        </p:nvGraphicFramePr>
        <p:xfrm>
          <a:off x="1424305" y="4167505"/>
          <a:ext cx="815340" cy="867410"/>
        </p:xfrm>
        <a:graphic>
          <a:graphicData uri="http://schemas.openxmlformats.org/presentationml/2006/ole">
            <mc:AlternateContent xmlns:mc="http://schemas.openxmlformats.org/markup-compatibility/2006">
              <mc:Choice xmlns:v="urn:schemas-microsoft-com:vml" Requires="v">
                <p:oleObj spid="_x0000_s3074" name="" r:id="rId4" imgW="203200" imgH="215900" progId="Equation.KSEE3">
                  <p:embed/>
                </p:oleObj>
              </mc:Choice>
              <mc:Fallback>
                <p:oleObj name="" r:id="rId4" imgW="203200" imgH="215900" progId="Equation.KSEE3">
                  <p:embed/>
                  <p:pic>
                    <p:nvPicPr>
                      <p:cNvPr id="0" name="图片 3073"/>
                      <p:cNvPicPr/>
                      <p:nvPr/>
                    </p:nvPicPr>
                    <p:blipFill>
                      <a:blip r:embed="rId5"/>
                      <a:stretch>
                        <a:fillRect/>
                      </a:stretch>
                    </p:blipFill>
                    <p:spPr>
                      <a:xfrm>
                        <a:off x="1424305" y="4167505"/>
                        <a:ext cx="815340" cy="867410"/>
                      </a:xfrm>
                      <a:prstGeom prst="rect">
                        <a:avLst/>
                      </a:prstGeom>
                    </p:spPr>
                  </p:pic>
                </p:oleObj>
              </mc:Fallback>
            </mc:AlternateContent>
          </a:graphicData>
        </a:graphic>
      </p:graphicFrame>
      <p:sp>
        <p:nvSpPr>
          <p:cNvPr id="9" name="文本框 8"/>
          <p:cNvSpPr txBox="1"/>
          <p:nvPr/>
        </p:nvSpPr>
        <p:spPr>
          <a:xfrm>
            <a:off x="535305" y="5440680"/>
            <a:ext cx="3256915" cy="521970"/>
          </a:xfrm>
          <a:prstGeom prst="rect">
            <a:avLst/>
          </a:prstGeom>
          <a:noFill/>
        </p:spPr>
        <p:txBody>
          <a:bodyPr wrap="square" rtlCol="0">
            <a:spAutoFit/>
          </a:bodyPr>
          <a:p>
            <a:r>
              <a:rPr lang="en-US" altLang="zh-CN" sz="2800" b="1"/>
              <a:t>two-body system</a:t>
            </a:r>
            <a:endParaRPr lang="en-US" altLang="zh-CN" sz="2800" b="1"/>
          </a:p>
        </p:txBody>
      </p:sp>
      <p:sp>
        <p:nvSpPr>
          <p:cNvPr id="10" name="右箭头 9"/>
          <p:cNvSpPr/>
          <p:nvPr/>
        </p:nvSpPr>
        <p:spPr>
          <a:xfrm>
            <a:off x="3605530" y="3539490"/>
            <a:ext cx="3656965" cy="434340"/>
          </a:xfrm>
          <a:prstGeom prst="rightArrow">
            <a:avLst/>
          </a:prstGeom>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pic>
        <p:nvPicPr>
          <p:cNvPr id="11" name="图片 10"/>
          <p:cNvPicPr>
            <a:picLocks noChangeAspect="1"/>
          </p:cNvPicPr>
          <p:nvPr/>
        </p:nvPicPr>
        <p:blipFill>
          <a:blip r:embed="rId6"/>
          <a:srcRect l="42192" t="30207" r="26140" b="30968"/>
          <a:stretch>
            <a:fillRect/>
          </a:stretch>
        </p:blipFill>
        <p:spPr>
          <a:xfrm>
            <a:off x="7483475" y="1910080"/>
            <a:ext cx="4467860" cy="3530600"/>
          </a:xfrm>
          <a:prstGeom prst="rect">
            <a:avLst/>
          </a:prstGeom>
        </p:spPr>
      </p:pic>
      <p:graphicFrame>
        <p:nvGraphicFramePr>
          <p:cNvPr id="12" name="对象 11">
            <a:hlinkClick r:id="" action="ppaction://ole?verb="/>
          </p:cNvPr>
          <p:cNvGraphicFramePr>
            <a:graphicFrameLocks noChangeAspect="1"/>
          </p:cNvGraphicFramePr>
          <p:nvPr/>
        </p:nvGraphicFramePr>
        <p:xfrm>
          <a:off x="8631555" y="3026410"/>
          <a:ext cx="806450" cy="619760"/>
        </p:xfrm>
        <a:graphic>
          <a:graphicData uri="http://schemas.openxmlformats.org/presentationml/2006/ole">
            <mc:AlternateContent xmlns:mc="http://schemas.openxmlformats.org/markup-compatibility/2006">
              <mc:Choice xmlns:v="urn:schemas-microsoft-com:vml" Requires="v">
                <p:oleObj spid="_x0000_s3073" name="" r:id="rId7" imgW="203200" imgH="165100" progId="Equation.KSEE3">
                  <p:embed/>
                </p:oleObj>
              </mc:Choice>
              <mc:Fallback>
                <p:oleObj name="" r:id="rId7" imgW="203200" imgH="165100" progId="Equation.KSEE3">
                  <p:embed/>
                  <p:pic>
                    <p:nvPicPr>
                      <p:cNvPr id="0" name="图片 3072"/>
                      <p:cNvPicPr/>
                      <p:nvPr/>
                    </p:nvPicPr>
                    <p:blipFill>
                      <a:blip r:embed="rId8"/>
                      <a:stretch>
                        <a:fillRect/>
                      </a:stretch>
                    </p:blipFill>
                    <p:spPr>
                      <a:xfrm>
                        <a:off x="8631555" y="3026410"/>
                        <a:ext cx="806450" cy="619760"/>
                      </a:xfrm>
                      <a:prstGeom prst="rect">
                        <a:avLst/>
                      </a:prstGeom>
                    </p:spPr>
                  </p:pic>
                </p:oleObj>
              </mc:Fallback>
            </mc:AlternateContent>
          </a:graphicData>
        </a:graphic>
      </p:graphicFrame>
      <p:graphicFrame>
        <p:nvGraphicFramePr>
          <p:cNvPr id="13" name="对象 12">
            <a:hlinkClick r:id="" action="ppaction://ole?verb="/>
          </p:cNvPr>
          <p:cNvGraphicFramePr>
            <a:graphicFrameLocks noChangeAspect="1"/>
          </p:cNvGraphicFramePr>
          <p:nvPr/>
        </p:nvGraphicFramePr>
        <p:xfrm>
          <a:off x="10642918" y="1732915"/>
          <a:ext cx="605155" cy="619760"/>
        </p:xfrm>
        <a:graphic>
          <a:graphicData uri="http://schemas.openxmlformats.org/presentationml/2006/ole">
            <mc:AlternateContent xmlns:mc="http://schemas.openxmlformats.org/markup-compatibility/2006">
              <mc:Choice xmlns:v="urn:schemas-microsoft-com:vml" Requires="v">
                <p:oleObj spid="_x0000_s14" name="" r:id="rId9" imgW="152400" imgH="165100" progId="Equation.KSEE3">
                  <p:embed/>
                </p:oleObj>
              </mc:Choice>
              <mc:Fallback>
                <p:oleObj name="" r:id="rId9" imgW="152400" imgH="165100" progId="Equation.KSEE3">
                  <p:embed/>
                  <p:pic>
                    <p:nvPicPr>
                      <p:cNvPr id="0" name="图片 3072"/>
                      <p:cNvPicPr/>
                      <p:nvPr/>
                    </p:nvPicPr>
                    <p:blipFill>
                      <a:blip r:embed="rId10"/>
                      <a:stretch>
                        <a:fillRect/>
                      </a:stretch>
                    </p:blipFill>
                    <p:spPr>
                      <a:xfrm>
                        <a:off x="10642918" y="1732915"/>
                        <a:ext cx="605155" cy="619760"/>
                      </a:xfrm>
                      <a:prstGeom prst="rect">
                        <a:avLst/>
                      </a:prstGeom>
                    </p:spPr>
                  </p:pic>
                </p:oleObj>
              </mc:Fallback>
            </mc:AlternateContent>
          </a:graphicData>
        </a:graphic>
      </p:graphicFrame>
      <p:sp>
        <p:nvSpPr>
          <p:cNvPr id="15" name="文本框 14"/>
          <p:cNvSpPr txBox="1"/>
          <p:nvPr/>
        </p:nvSpPr>
        <p:spPr>
          <a:xfrm>
            <a:off x="8046720" y="5440680"/>
            <a:ext cx="3256915" cy="521970"/>
          </a:xfrm>
          <a:prstGeom prst="rect">
            <a:avLst/>
          </a:prstGeom>
          <a:noFill/>
        </p:spPr>
        <p:txBody>
          <a:bodyPr wrap="square" rtlCol="0">
            <a:spAutoFit/>
          </a:bodyPr>
          <a:p>
            <a:r>
              <a:rPr lang="en-US" altLang="zh-CN" sz="2800" b="1"/>
              <a:t>one-body system</a:t>
            </a:r>
            <a:endParaRPr lang="en-US" altLang="zh-CN" sz="2800" b="1"/>
          </a:p>
        </p:txBody>
      </p:sp>
      <p:graphicFrame>
        <p:nvGraphicFramePr>
          <p:cNvPr id="16" name="对象 15">
            <a:hlinkClick r:id="" action="ppaction://ole?verb="/>
          </p:cNvPr>
          <p:cNvGraphicFramePr>
            <a:graphicFrameLocks noChangeAspect="1"/>
          </p:cNvGraphicFramePr>
          <p:nvPr/>
        </p:nvGraphicFramePr>
        <p:xfrm>
          <a:off x="4035425" y="4155440"/>
          <a:ext cx="2841625" cy="810895"/>
        </p:xfrm>
        <a:graphic>
          <a:graphicData uri="http://schemas.openxmlformats.org/presentationml/2006/ole">
            <mc:AlternateContent xmlns:mc="http://schemas.openxmlformats.org/markup-compatibility/2006">
              <mc:Choice xmlns:v="urn:schemas-microsoft-com:vml" Requires="v">
                <p:oleObj spid="_x0000_s17" name="" r:id="rId11" imgW="800100" imgH="215900" progId="Equation.KSEE3">
                  <p:embed/>
                </p:oleObj>
              </mc:Choice>
              <mc:Fallback>
                <p:oleObj name="" r:id="rId11" imgW="800100" imgH="215900" progId="Equation.KSEE3">
                  <p:embed/>
                  <p:pic>
                    <p:nvPicPr>
                      <p:cNvPr id="0" name="图片 3072"/>
                      <p:cNvPicPr/>
                      <p:nvPr/>
                    </p:nvPicPr>
                    <p:blipFill>
                      <a:blip r:embed="rId12"/>
                      <a:stretch>
                        <a:fillRect/>
                      </a:stretch>
                    </p:blipFill>
                    <p:spPr>
                      <a:xfrm>
                        <a:off x="4035425" y="4155440"/>
                        <a:ext cx="2841625" cy="810895"/>
                      </a:xfrm>
                      <a:prstGeom prst="rect">
                        <a:avLst/>
                      </a:prstGeom>
                    </p:spPr>
                  </p:pic>
                </p:oleObj>
              </mc:Fallback>
            </mc:AlternateContent>
          </a:graphicData>
        </a:graphic>
      </p:graphicFrame>
      <p:graphicFrame>
        <p:nvGraphicFramePr>
          <p:cNvPr id="18" name="对象 17">
            <a:hlinkClick r:id="" action="ppaction://ole?verb="/>
          </p:cNvPr>
          <p:cNvGraphicFramePr>
            <a:graphicFrameLocks noChangeAspect="1"/>
          </p:cNvGraphicFramePr>
          <p:nvPr/>
        </p:nvGraphicFramePr>
        <p:xfrm>
          <a:off x="4035108" y="1735773"/>
          <a:ext cx="2796540" cy="1621790"/>
        </p:xfrm>
        <a:graphic>
          <a:graphicData uri="http://schemas.openxmlformats.org/presentationml/2006/ole">
            <mc:AlternateContent xmlns:mc="http://schemas.openxmlformats.org/markup-compatibility/2006">
              <mc:Choice xmlns:v="urn:schemas-microsoft-com:vml" Requires="v">
                <p:oleObj spid="_x0000_s19" name="" r:id="rId13" imgW="787400" imgH="431800" progId="Equation.KSEE3">
                  <p:embed/>
                </p:oleObj>
              </mc:Choice>
              <mc:Fallback>
                <p:oleObj name="" r:id="rId13" imgW="787400" imgH="431800" progId="Equation.KSEE3">
                  <p:embed/>
                  <p:pic>
                    <p:nvPicPr>
                      <p:cNvPr id="0" name="图片 3072"/>
                      <p:cNvPicPr/>
                      <p:nvPr/>
                    </p:nvPicPr>
                    <p:blipFill>
                      <a:blip r:embed="rId14"/>
                      <a:stretch>
                        <a:fillRect/>
                      </a:stretch>
                    </p:blipFill>
                    <p:spPr>
                      <a:xfrm>
                        <a:off x="4035108" y="1735773"/>
                        <a:ext cx="2796540" cy="1621790"/>
                      </a:xfrm>
                      <a:prstGeom prst="rect">
                        <a:avLst/>
                      </a:prstGeom>
                    </p:spPr>
                  </p:pic>
                </p:oleObj>
              </mc:Fallback>
            </mc:AlternateContent>
          </a:graphicData>
        </a:graphic>
      </p:graphicFrame>
    </p:spTree>
    <p:custDataLst>
      <p:tags r:id="rId15"/>
    </p:custData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5" name="内容占位符 4"/>
          <p:cNvPicPr>
            <a:picLocks noChangeAspect="1"/>
          </p:cNvPicPr>
          <p:nvPr>
            <p:ph sz="half" idx="1"/>
          </p:nvPr>
        </p:nvPicPr>
        <p:blipFill>
          <a:blip r:embed="rId1"/>
          <a:stretch>
            <a:fillRect/>
          </a:stretch>
        </p:blipFill>
        <p:spPr>
          <a:xfrm>
            <a:off x="347980" y="202565"/>
            <a:ext cx="11331575" cy="1074420"/>
          </a:xfrm>
          <a:prstGeom prst="rect">
            <a:avLst/>
          </a:prstGeom>
        </p:spPr>
      </p:pic>
      <p:pic>
        <p:nvPicPr>
          <p:cNvPr id="6" name="内容占位符 5"/>
          <p:cNvPicPr>
            <a:picLocks noChangeAspect="1"/>
          </p:cNvPicPr>
          <p:nvPr>
            <p:ph sz="half" idx="2"/>
          </p:nvPr>
        </p:nvPicPr>
        <p:blipFill>
          <a:blip r:embed="rId2"/>
          <a:stretch>
            <a:fillRect/>
          </a:stretch>
        </p:blipFill>
        <p:spPr>
          <a:xfrm>
            <a:off x="3392805" y="1276985"/>
            <a:ext cx="4715510" cy="1986915"/>
          </a:xfrm>
          <a:prstGeom prst="rect">
            <a:avLst/>
          </a:prstGeom>
        </p:spPr>
      </p:pic>
      <p:pic>
        <p:nvPicPr>
          <p:cNvPr id="8" name="图片 7"/>
          <p:cNvPicPr>
            <a:picLocks noChangeAspect="1"/>
          </p:cNvPicPr>
          <p:nvPr/>
        </p:nvPicPr>
        <p:blipFill>
          <a:blip r:embed="rId3"/>
          <a:stretch>
            <a:fillRect/>
          </a:stretch>
        </p:blipFill>
        <p:spPr>
          <a:xfrm>
            <a:off x="3604895" y="3789680"/>
            <a:ext cx="4924425" cy="914400"/>
          </a:xfrm>
          <a:prstGeom prst="rect">
            <a:avLst/>
          </a:prstGeom>
        </p:spPr>
      </p:pic>
      <p:grpSp>
        <p:nvGrpSpPr>
          <p:cNvPr id="15" name="组合 14"/>
          <p:cNvGrpSpPr/>
          <p:nvPr/>
        </p:nvGrpSpPr>
        <p:grpSpPr>
          <a:xfrm>
            <a:off x="454660" y="202565"/>
            <a:ext cx="11224260" cy="3736340"/>
            <a:chOff x="716" y="319"/>
            <a:chExt cx="17676" cy="5884"/>
          </a:xfrm>
        </p:grpSpPr>
        <p:sp>
          <p:nvSpPr>
            <p:cNvPr id="9" name="矩形 8"/>
            <p:cNvSpPr/>
            <p:nvPr/>
          </p:nvSpPr>
          <p:spPr>
            <a:xfrm>
              <a:off x="716" y="319"/>
              <a:ext cx="17677" cy="4820"/>
            </a:xfrm>
            <a:prstGeom prst="rect">
              <a:avLst/>
            </a:prstGeom>
            <a:noFill/>
            <a:ln w="28575" cmpd="sng">
              <a:solidFill>
                <a:schemeClr val="accent6">
                  <a:lumMod val="50000"/>
                </a:schemeClr>
              </a:solidFill>
              <a:prstDash val="solid"/>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10" name="下箭头 9"/>
            <p:cNvSpPr/>
            <p:nvPr/>
          </p:nvSpPr>
          <p:spPr>
            <a:xfrm>
              <a:off x="8844" y="5129"/>
              <a:ext cx="1252" cy="1075"/>
            </a:xfrm>
            <a:prstGeom prst="downArrow">
              <a:avLst/>
            </a:prstGeom>
            <a:solidFill>
              <a:schemeClr val="accent6">
                <a:lumMod val="50000"/>
              </a:schemeClr>
            </a:soli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grpSp>
      <p:pic>
        <p:nvPicPr>
          <p:cNvPr id="11" name="图片 10"/>
          <p:cNvPicPr>
            <a:picLocks noChangeAspect="1"/>
          </p:cNvPicPr>
          <p:nvPr/>
        </p:nvPicPr>
        <p:blipFill>
          <a:blip r:embed="rId4"/>
          <a:stretch>
            <a:fillRect/>
          </a:stretch>
        </p:blipFill>
        <p:spPr>
          <a:xfrm>
            <a:off x="5462905" y="5919470"/>
            <a:ext cx="1266190" cy="504825"/>
          </a:xfrm>
          <a:prstGeom prst="rect">
            <a:avLst/>
          </a:prstGeom>
        </p:spPr>
      </p:pic>
      <p:sp>
        <p:nvSpPr>
          <p:cNvPr id="12" name="上下箭头 11"/>
          <p:cNvSpPr/>
          <p:nvPr/>
        </p:nvSpPr>
        <p:spPr>
          <a:xfrm>
            <a:off x="5949950" y="4639945"/>
            <a:ext cx="147955" cy="1292225"/>
          </a:xfrm>
          <a:prstGeom prst="upDownArrow">
            <a:avLst/>
          </a:prstGeom>
          <a:solidFill>
            <a:schemeClr val="accent6">
              <a:lumMod val="50000"/>
            </a:schemeClr>
          </a:solidFill>
          <a:ln>
            <a:solidFill>
              <a:schemeClr val="accent6">
                <a:lumMod val="50000"/>
              </a:schemeClr>
            </a:solid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pic>
        <p:nvPicPr>
          <p:cNvPr id="13" name="图片 12"/>
          <p:cNvPicPr>
            <a:picLocks noChangeAspect="1"/>
          </p:cNvPicPr>
          <p:nvPr/>
        </p:nvPicPr>
        <p:blipFill>
          <a:blip r:embed="rId5"/>
          <a:stretch>
            <a:fillRect/>
          </a:stretch>
        </p:blipFill>
        <p:spPr>
          <a:xfrm>
            <a:off x="6410960" y="5027930"/>
            <a:ext cx="3233420" cy="515620"/>
          </a:xfrm>
          <a:prstGeom prst="rect">
            <a:avLst/>
          </a:prstGeom>
        </p:spPr>
      </p:pic>
      <p:pic>
        <p:nvPicPr>
          <p:cNvPr id="14" name="图片 13"/>
          <p:cNvPicPr>
            <a:picLocks noChangeAspect="1"/>
          </p:cNvPicPr>
          <p:nvPr/>
        </p:nvPicPr>
        <p:blipFill>
          <a:blip r:embed="rId6"/>
          <a:stretch>
            <a:fillRect/>
          </a:stretch>
        </p:blipFill>
        <p:spPr>
          <a:xfrm>
            <a:off x="1851660" y="4797425"/>
            <a:ext cx="3611245" cy="1029335"/>
          </a:xfrm>
          <a:prstGeom prst="rect">
            <a:avLst/>
          </a:prstGeom>
        </p:spPr>
      </p:pic>
    </p:spTree>
    <p:custDataLst>
      <p:tags r:id="rId7"/>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2" grpId="1"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b="1" u="sng">
                <a:sym typeface="+mn-ea"/>
              </a:rPr>
              <a:t>Calculation on Effective Spin</a:t>
            </a:r>
            <a:endParaRPr lang="zh-CN" altLang="en-US" b="1" u="sng"/>
          </a:p>
        </p:txBody>
      </p:sp>
      <p:pic>
        <p:nvPicPr>
          <p:cNvPr id="6" name="内容占位符 5"/>
          <p:cNvPicPr>
            <a:picLocks noChangeAspect="1"/>
          </p:cNvPicPr>
          <p:nvPr>
            <p:ph sz="half" idx="2"/>
          </p:nvPr>
        </p:nvPicPr>
        <p:blipFill>
          <a:blip r:embed="rId1"/>
          <a:stretch>
            <a:fillRect/>
          </a:stretch>
        </p:blipFill>
        <p:spPr>
          <a:xfrm>
            <a:off x="135890" y="2122170"/>
            <a:ext cx="5176520" cy="972820"/>
          </a:xfrm>
          <a:prstGeom prst="rect">
            <a:avLst/>
          </a:prstGeom>
        </p:spPr>
      </p:pic>
      <p:pic>
        <p:nvPicPr>
          <p:cNvPr id="7" name="图片 6"/>
          <p:cNvPicPr>
            <a:picLocks noChangeAspect="1"/>
          </p:cNvPicPr>
          <p:nvPr/>
        </p:nvPicPr>
        <p:blipFill>
          <a:blip r:embed="rId2"/>
          <a:stretch>
            <a:fillRect/>
          </a:stretch>
        </p:blipFill>
        <p:spPr>
          <a:xfrm>
            <a:off x="2922905" y="5183505"/>
            <a:ext cx="6061075" cy="1415415"/>
          </a:xfrm>
          <a:prstGeom prst="rect">
            <a:avLst/>
          </a:prstGeom>
        </p:spPr>
      </p:pic>
      <p:pic>
        <p:nvPicPr>
          <p:cNvPr id="9" name="图片 8"/>
          <p:cNvPicPr>
            <a:picLocks noChangeAspect="1"/>
          </p:cNvPicPr>
          <p:nvPr/>
        </p:nvPicPr>
        <p:blipFill>
          <a:blip r:embed="rId3"/>
          <a:srcRect t="1195" r="34403"/>
          <a:stretch>
            <a:fillRect/>
          </a:stretch>
        </p:blipFill>
        <p:spPr>
          <a:xfrm>
            <a:off x="235585" y="3094990"/>
            <a:ext cx="5692140" cy="883920"/>
          </a:xfrm>
          <a:prstGeom prst="rect">
            <a:avLst/>
          </a:prstGeom>
        </p:spPr>
      </p:pic>
      <p:pic>
        <p:nvPicPr>
          <p:cNvPr id="10" name="图片 9"/>
          <p:cNvPicPr>
            <a:picLocks noChangeAspect="1"/>
          </p:cNvPicPr>
          <p:nvPr/>
        </p:nvPicPr>
        <p:blipFill>
          <a:blip r:embed="rId3"/>
          <a:srcRect l="64896" t="-4340"/>
          <a:stretch>
            <a:fillRect/>
          </a:stretch>
        </p:blipFill>
        <p:spPr>
          <a:xfrm>
            <a:off x="1934845" y="3978910"/>
            <a:ext cx="2623185" cy="803910"/>
          </a:xfrm>
          <a:prstGeom prst="rect">
            <a:avLst/>
          </a:prstGeom>
        </p:spPr>
      </p:pic>
      <p:pic>
        <p:nvPicPr>
          <p:cNvPr id="12" name="内容占位符 11"/>
          <p:cNvPicPr>
            <a:picLocks noChangeAspect="1"/>
          </p:cNvPicPr>
          <p:nvPr>
            <p:ph sz="half" idx="1"/>
          </p:nvPr>
        </p:nvPicPr>
        <p:blipFill>
          <a:blip r:embed="rId4"/>
          <a:srcRect r="70827" b="57833"/>
          <a:stretch>
            <a:fillRect/>
          </a:stretch>
        </p:blipFill>
        <p:spPr>
          <a:xfrm>
            <a:off x="6220460" y="2596515"/>
            <a:ext cx="2323465" cy="685165"/>
          </a:xfrm>
          <a:prstGeom prst="rect">
            <a:avLst/>
          </a:prstGeom>
        </p:spPr>
      </p:pic>
      <p:pic>
        <p:nvPicPr>
          <p:cNvPr id="13" name="内容占位符 4"/>
          <p:cNvPicPr>
            <a:picLocks noChangeAspect="1"/>
          </p:cNvPicPr>
          <p:nvPr/>
        </p:nvPicPr>
        <p:blipFill>
          <a:blip r:embed="rId4"/>
          <a:srcRect l="28332" t="45491"/>
          <a:stretch>
            <a:fillRect/>
          </a:stretch>
        </p:blipFill>
        <p:spPr>
          <a:xfrm>
            <a:off x="6220460" y="3335655"/>
            <a:ext cx="5808980" cy="901065"/>
          </a:xfrm>
          <a:prstGeom prst="rect">
            <a:avLst/>
          </a:prstGeom>
        </p:spPr>
      </p:pic>
      <p:sp>
        <p:nvSpPr>
          <p:cNvPr id="14" name="矩形 13"/>
          <p:cNvSpPr/>
          <p:nvPr/>
        </p:nvSpPr>
        <p:spPr>
          <a:xfrm>
            <a:off x="182245" y="2251075"/>
            <a:ext cx="5749925" cy="2617470"/>
          </a:xfrm>
          <a:prstGeom prst="rect">
            <a:avLst/>
          </a:prstGeom>
          <a:noFill/>
          <a:ln w="28575" cmpd="sng">
            <a:solidFill>
              <a:schemeClr val="accent1">
                <a:shade val="50000"/>
              </a:schemeClr>
            </a:solidFill>
            <a:prstDash val="solid"/>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15" name="文本框 14"/>
          <p:cNvSpPr txBox="1"/>
          <p:nvPr/>
        </p:nvSpPr>
        <p:spPr>
          <a:xfrm>
            <a:off x="899795" y="1600200"/>
            <a:ext cx="4149090" cy="521970"/>
          </a:xfrm>
          <a:prstGeom prst="rect">
            <a:avLst/>
          </a:prstGeom>
          <a:noFill/>
        </p:spPr>
        <p:txBody>
          <a:bodyPr wrap="square" rtlCol="0">
            <a:spAutoFit/>
          </a:bodyPr>
          <a:p>
            <a:r>
              <a:rPr lang="en-US" altLang="zh-CN" sz="2800" b="1">
                <a:solidFill>
                  <a:schemeClr val="accent1">
                    <a:lumMod val="50000"/>
                  </a:schemeClr>
                </a:solidFill>
              </a:rPr>
              <a:t>EOB </a:t>
            </a:r>
            <a:r>
              <a:rPr lang="en-US" altLang="zh-CN" sz="2800">
                <a:solidFill>
                  <a:schemeClr val="accent1">
                    <a:lumMod val="50000"/>
                  </a:schemeClr>
                </a:solidFill>
              </a:rPr>
              <a:t>(effective one body)</a:t>
            </a:r>
            <a:endParaRPr lang="en-US" altLang="zh-CN" sz="2800">
              <a:solidFill>
                <a:schemeClr val="accent1">
                  <a:lumMod val="50000"/>
                </a:schemeClr>
              </a:solidFill>
            </a:endParaRPr>
          </a:p>
        </p:txBody>
      </p:sp>
      <p:sp>
        <p:nvSpPr>
          <p:cNvPr id="16" name="矩形 15"/>
          <p:cNvSpPr/>
          <p:nvPr/>
        </p:nvSpPr>
        <p:spPr>
          <a:xfrm>
            <a:off x="6137910" y="2228215"/>
            <a:ext cx="5921375" cy="2640330"/>
          </a:xfrm>
          <a:prstGeom prst="rect">
            <a:avLst/>
          </a:prstGeom>
          <a:noFill/>
          <a:ln w="28575">
            <a:solidFill>
              <a:srgbClr val="C00000"/>
            </a:solid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17" name="文本框 16"/>
          <p:cNvSpPr txBox="1"/>
          <p:nvPr/>
        </p:nvSpPr>
        <p:spPr>
          <a:xfrm>
            <a:off x="7023735" y="1588770"/>
            <a:ext cx="4450715" cy="521970"/>
          </a:xfrm>
          <a:prstGeom prst="rect">
            <a:avLst/>
          </a:prstGeom>
          <a:noFill/>
        </p:spPr>
        <p:txBody>
          <a:bodyPr wrap="square" rtlCol="0">
            <a:spAutoFit/>
          </a:bodyPr>
          <a:p>
            <a:r>
              <a:rPr lang="en-US" altLang="zh-CN" sz="2800" b="1">
                <a:solidFill>
                  <a:srgbClr val="C00000"/>
                </a:solidFill>
              </a:rPr>
              <a:t>QFT </a:t>
            </a:r>
            <a:r>
              <a:rPr lang="en-US" altLang="zh-CN" sz="2800">
                <a:solidFill>
                  <a:srgbClr val="C00000"/>
                </a:solidFill>
              </a:rPr>
              <a:t>(quantum field theory)</a:t>
            </a:r>
            <a:endParaRPr lang="en-US" altLang="zh-CN" sz="2800">
              <a:solidFill>
                <a:srgbClr val="C00000"/>
              </a:solidFill>
            </a:endParaRPr>
          </a:p>
        </p:txBody>
      </p:sp>
    </p:spTree>
    <p:custDataLst>
      <p:tags r:id="rId5"/>
    </p:custDataLst>
  </p:cSld>
  <p:clrMapOvr>
    <a:masterClrMapping/>
  </p:clrMapOvr>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2.xml><?xml version="1.0" encoding="utf-8"?>
<p:tagLst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63.xml><?xml version="1.0" encoding="utf-8"?>
<p:tagLst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64.xml><?xml version="1.0" encoding="utf-8"?>
<p:tagLst xmlns:p="http://schemas.openxmlformats.org/presentationml/2006/main">
  <p:tag name="KSO_WM_UNIT_ISCONTENTSTITLE" val="0"/>
  <p:tag name="KSO_WM_UNIT_ISNUMDGMTITLE" val="0"/>
  <p:tag name="KSO_WM_UNIT_NOCLEAR" val="0"/>
  <p:tag name="KSO_WM_UNIT_SHOW_EDIT_AREA_INDICATION" val="1"/>
  <p:tag name="KSO_WM_UNIT_VALUE" val="111"/>
  <p:tag name="KSO_WM_UNIT_HIGHLIGHT" val="0"/>
  <p:tag name="KSO_WM_UNIT_COMPATIBLE" val="0"/>
  <p:tag name="KSO_WM_UNIT_DIAGRAM_ISNUMVISUAL" val="0"/>
  <p:tag name="KSO_WM_UNIT_DIAGRAM_ISREFERUNIT" val="0"/>
  <p:tag name="KSO_WM_UNIT_TYPE" val="b"/>
  <p:tag name="KSO_WM_UNIT_INDEX" val="1"/>
  <p:tag name="KSO_WM_UNIT_ID" val="custom20205081_1*b*1"/>
  <p:tag name="KSO_WM_TEMPLATE_CATEGORY" val="custom"/>
  <p:tag name="KSO_WM_TEMPLATE_INDEX" val="20205081"/>
  <p:tag name="KSO_WM_UNIT_LAYERLEVEL" val="1"/>
  <p:tag name="KSO_WM_TAG_VERSION" val="1.0"/>
  <p:tag name="KSO_WM_BEAUTIFY_FLAG" val="#wm#"/>
</p:tagLst>
</file>

<file path=ppt/tags/tag65.xml><?xml version="1.0" encoding="utf-8"?>
<p:tagLst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66.xml><?xml version="1.0" encoding="utf-8"?>
<p:tagLst xmlns:p="http://schemas.openxmlformats.org/presentationml/2006/main">
  <p:tag name="KSO_WM_BEAUTIFY_FLAG" val="#wm#"/>
  <p:tag name="KSO_WM_TEMPLATE_CATEGORY" val="custom"/>
  <p:tag name="KSO_WM_TEMPLATE_INDEX" val="20205081"/>
</p:tagLst>
</file>

<file path=ppt/tags/tag67.xml><?xml version="1.0" encoding="utf-8"?>
<p:tagLst xmlns:p="http://schemas.openxmlformats.org/presentationml/2006/main">
  <p:tag name="KSO_WM_BEAUTIFY_FLAG" val="#wm#"/>
  <p:tag name="KSO_WM_TEMPLATE_CATEGORY" val="custom"/>
  <p:tag name="KSO_WM_TEMPLATE_INDEX" val="20205081"/>
</p:tagLst>
</file>

<file path=ppt/tags/tag68.xml><?xml version="1.0" encoding="utf-8"?>
<p:tagLst xmlns:p="http://schemas.openxmlformats.org/presentationml/2006/main">
  <p:tag name="KSO_WM_BEAUTIFY_FLAG" val="#wm#"/>
  <p:tag name="KSO_WM_TEMPLATE_CATEGORY" val="custom"/>
  <p:tag name="KSO_WM_TEMPLATE_INDEX" val="20205081"/>
</p:tagLst>
</file>

<file path=ppt/tags/tag69.xml><?xml version="1.0" encoding="utf-8"?>
<p:tagLst xmlns:p="http://schemas.openxmlformats.org/presentationml/2006/main">
  <p:tag name="KSO_WM_BEAUTIFY_FLAG" val="#wm#"/>
  <p:tag name="KSO_WM_TEMPLATE_CATEGORY" val="custom"/>
  <p:tag name="KSO_WM_TEMPLATE_INDEX" val="20205081"/>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0.xml><?xml version="1.0" encoding="utf-8"?>
<p:tagLst xmlns:p="http://schemas.openxmlformats.org/presentationml/2006/main">
  <p:tag name="KSO_WM_BEAUTIFY_FLAG" val="#wm#"/>
  <p:tag name="KSO_WM_TEMPLATE_CATEGORY" val="custom"/>
  <p:tag name="KSO_WM_TEMPLATE_INDEX" val="20205081"/>
</p:tagLst>
</file>

<file path=ppt/tags/tag71.xml><?xml version="1.0" encoding="utf-8"?>
<p:tagLst xmlns:p="http://schemas.openxmlformats.org/presentationml/2006/main">
  <p:tag name="KSO_WM_BEAUTIFY_FLAG" val="#wm#"/>
  <p:tag name="KSO_WM_TEMPLATE_CATEGORY" val="custom"/>
  <p:tag name="KSO_WM_TEMPLATE_INDEX" val="20205081"/>
</p:tagLst>
</file>

<file path=ppt/tags/tag72.xml><?xml version="1.0" encoding="utf-8"?>
<p:tagLst xmlns:p="http://schemas.openxmlformats.org/presentationml/2006/main">
  <p:tag name="KSO_WM_BEAUTIFY_FLAG" val="#wm#"/>
  <p:tag name="KSO_WM_TEMPLATE_CATEGORY" val="custom"/>
  <p:tag name="KSO_WM_TEMPLATE_INDEX" val="20205081"/>
</p:tagLst>
</file>

<file path=ppt/tags/tag73.xml><?xml version="1.0" encoding="utf-8"?>
<p:tagLst xmlns:p="http://schemas.openxmlformats.org/presentationml/2006/main">
  <p:tag name="KSO_WM_BEAUTIFY_FLAG" val="#wm#"/>
  <p:tag name="KSO_WM_TEMPLATE_CATEGORY" val="custom"/>
  <p:tag name="KSO_WM_TEMPLATE_INDEX" val="20205081"/>
</p:tagLst>
</file>

<file path=ppt/tags/tag74.xml><?xml version="1.0" encoding="utf-8"?>
<p:tagLst xmlns:p="http://schemas.openxmlformats.org/presentationml/2006/main">
  <p:tag name="KSO_WM_BEAUTIFY_FLAG" val="#wm#"/>
  <p:tag name="KSO_WM_TEMPLATE_CATEGORY" val="custom"/>
  <p:tag name="KSO_WM_TEMPLATE_INDEX" val="20205081"/>
</p:tagLst>
</file>

<file path=ppt/tags/tag75.xml><?xml version="1.0" encoding="utf-8"?>
<p:tagLst xmlns:p="http://schemas.openxmlformats.org/presentationml/2006/main">
  <p:tag name="KSO_WM_BEAUTIFY_FLAG" val="#wm#"/>
  <p:tag name="KSO_WM_TEMPLATE_CATEGORY" val="custom"/>
  <p:tag name="KSO_WM_TEMPLATE_INDEX" val="20205081"/>
</p:tagLst>
</file>

<file path=ppt/tags/tag76.xml><?xml version="1.0" encoding="utf-8"?>
<p:tagLst xmlns:p="http://schemas.openxmlformats.org/presentationml/2006/main">
  <p:tag name="KSO_WM_BEAUTIFY_FLAG" val="#wm#"/>
  <p:tag name="KSO_WM_TEMPLATE_CATEGORY" val="custom"/>
  <p:tag name="KSO_WM_TEMPLATE_INDEX" val="20205081"/>
</p:tagLst>
</file>

<file path=ppt/tags/tag77.xml><?xml version="1.0" encoding="utf-8"?>
<p:tagLst xmlns:p="http://schemas.openxmlformats.org/presentationml/2006/main">
  <p:tag name="commondata" val="eyJoZGlkIjoiMDg3NzBlNTc0OWViYjE3ZTNkYTQwOWUzYjJhZThhMzIifQ=="/>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heme/theme1.xml><?xml version="1.0" encoding="utf-8"?>
<a:theme xmlns:a="http://schemas.openxmlformats.org/drawingml/2006/main" name="WPS">
  <a:themeElements>
    <a:clrScheme name="WPS">
      <a:dk1>
        <a:sysClr val="windowText" lastClr="000000"/>
      </a:dk1>
      <a:lt1>
        <a:sysClr val="window" lastClr="FFFFFF"/>
      </a:lt1>
      <a:dk2>
        <a:srgbClr val="44546A"/>
      </a:dk2>
      <a:lt2>
        <a:srgbClr val="E7E6E6"/>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Arial"/>
        <a:ea typeface="微软雅黑"/>
        <a:cs typeface=""/>
      </a:majorFont>
      <a:minorFont>
        <a:latin typeface="Arial"/>
        <a:ea typeface="微软雅黑"/>
        <a:cs typeface=""/>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1158</Words>
  <Application>WPS 演示</Application>
  <PresentationFormat>宽屏</PresentationFormat>
  <Paragraphs>89</Paragraphs>
  <Slides>12</Slides>
  <Notes>4</Notes>
  <HiddenSlides>0</HiddenSlides>
  <MMClips>0</MMClips>
  <ScaleCrop>false</ScaleCrop>
  <HeadingPairs>
    <vt:vector size="8" baseType="variant">
      <vt:variant>
        <vt:lpstr>已用的字体</vt:lpstr>
      </vt:variant>
      <vt:variant>
        <vt:i4>24</vt:i4>
      </vt:variant>
      <vt:variant>
        <vt:lpstr>主题</vt:lpstr>
      </vt:variant>
      <vt:variant>
        <vt:i4>1</vt:i4>
      </vt:variant>
      <vt:variant>
        <vt:lpstr>嵌入 OLE 服务器</vt:lpstr>
      </vt:variant>
      <vt:variant>
        <vt:i4>14</vt:i4>
      </vt:variant>
      <vt:variant>
        <vt:lpstr>幻灯片标题</vt:lpstr>
      </vt:variant>
      <vt:variant>
        <vt:i4>12</vt:i4>
      </vt:variant>
    </vt:vector>
  </HeadingPairs>
  <TitlesOfParts>
    <vt:vector size="51" baseType="lpstr">
      <vt:lpstr>Arial</vt:lpstr>
      <vt:lpstr>宋体</vt:lpstr>
      <vt:lpstr>Wingdings</vt:lpstr>
      <vt:lpstr>Wingdings</vt:lpstr>
      <vt:lpstr>微软雅黑</vt:lpstr>
      <vt:lpstr>Arial Unicode MS</vt:lpstr>
      <vt:lpstr>Calibri</vt:lpstr>
      <vt:lpstr>等线 Light</vt:lpstr>
      <vt:lpstr>BIZ UDMincho Medium</vt:lpstr>
      <vt:lpstr>隶书</vt:lpstr>
      <vt:lpstr>黑体</vt:lpstr>
      <vt:lpstr>Meiryo</vt:lpstr>
      <vt:lpstr>Microsoft JhengHei</vt:lpstr>
      <vt:lpstr>MingLiU-ExtB</vt:lpstr>
      <vt:lpstr>MS Gothic</vt:lpstr>
      <vt:lpstr>MS PGothic</vt:lpstr>
      <vt:lpstr>UD Digi Kyokasho N-B</vt:lpstr>
      <vt:lpstr>UD Digi Kyokasho N-R</vt:lpstr>
      <vt:lpstr>UD Digi Kyokasho NK-B</vt:lpstr>
      <vt:lpstr>Yu Gothic</vt:lpstr>
      <vt:lpstr>Yu Gothic UI Semibold</vt:lpstr>
      <vt:lpstr>Yu Mincho Light</vt:lpstr>
      <vt:lpstr>Algerian</vt:lpstr>
      <vt:lpstr>Cambria Math</vt:lpstr>
      <vt:lpstr>WPS</vt:lpstr>
      <vt:lpstr>Equation.KSEE3</vt:lpstr>
      <vt:lpstr>Equation.KSEE3</vt:lpstr>
      <vt:lpstr>Equation.KSEE3</vt:lpstr>
      <vt:lpstr>Equation.KSEE3</vt:lpstr>
      <vt:lpstr>Equation.KSEE3</vt:lpstr>
      <vt:lpstr>Equation.KSEE3</vt:lpstr>
      <vt:lpstr>Equation.KSEE3</vt:lpstr>
      <vt:lpstr>Equation.KSEE3</vt:lpstr>
      <vt:lpstr>Equation.KSEE3</vt:lpstr>
      <vt:lpstr>Equation.KSEE3</vt:lpstr>
      <vt:lpstr>Equation.KSEE3</vt:lpstr>
      <vt:lpstr>Equation.KSEE3</vt:lpstr>
      <vt:lpstr>Equation.KSEE3</vt:lpstr>
      <vt:lpstr>Equation.KSEE3</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空白演示</dc:title>
  <dc:creator/>
  <cp:lastModifiedBy>冰</cp:lastModifiedBy>
  <cp:revision>238</cp:revision>
  <dcterms:created xsi:type="dcterms:W3CDTF">2019-06-19T02:08:00Z</dcterms:created>
  <dcterms:modified xsi:type="dcterms:W3CDTF">2024-06-04T02:24:41Z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2052-12.1.0.16929</vt:lpwstr>
  </property>
  <property fmtid="{D5CDD505-2E9C-101B-9397-08002B2CF9AE}" pid="3" name="ICV">
    <vt:lpwstr>9572DC102FF846A1B9817ACFFB522768_11</vt:lpwstr>
  </property>
</Properties>
</file>